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96" r:id="rId1"/>
  </p:sldMasterIdLst>
  <p:notesMasterIdLst>
    <p:notesMasterId r:id="rId16"/>
  </p:notesMasterIdLst>
  <p:sldIdLst>
    <p:sldId id="256" r:id="rId2"/>
    <p:sldId id="270" r:id="rId3"/>
    <p:sldId id="271" r:id="rId4"/>
    <p:sldId id="265" r:id="rId5"/>
    <p:sldId id="266" r:id="rId6"/>
    <p:sldId id="267" r:id="rId7"/>
    <p:sldId id="268" r:id="rId8"/>
    <p:sldId id="269" r:id="rId9"/>
    <p:sldId id="263" r:id="rId10"/>
    <p:sldId id="258" r:id="rId11"/>
    <p:sldId id="259" r:id="rId12"/>
    <p:sldId id="260" r:id="rId13"/>
    <p:sldId id="264" r:id="rId14"/>
    <p:sldId id="272" r:id="rId1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34615" autoAdjust="0"/>
    <p:restoredTop sz="86477" autoAdjust="0"/>
  </p:normalViewPr>
  <p:slideViewPr>
    <p:cSldViewPr>
      <p:cViewPr varScale="1">
        <p:scale>
          <a:sx n="68" d="100"/>
          <a:sy n="68" d="100"/>
        </p:scale>
        <p:origin x="-95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1514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02B271-ACCA-4CA2-BDD3-95F6BA1A0561}" type="datetimeFigureOut">
              <a:rPr lang="ru-RU" smtClean="0"/>
              <a:pPr/>
              <a:t>17.11.2013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254ABD-2E66-4BAC-8B47-58CB6B0FC0F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15"/>
          <p:cNvSpPr/>
          <p:nvPr/>
        </p:nvSpPr>
        <p:spPr>
          <a:xfrm>
            <a:off x="228600" y="228600"/>
            <a:ext cx="8696325" cy="6035675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5" name="Group 9"/>
          <p:cNvGrpSpPr>
            <a:grpSpLocks noChangeAspect="1"/>
          </p:cNvGrpSpPr>
          <p:nvPr/>
        </p:nvGrpSpPr>
        <p:grpSpPr bwMode="auto">
          <a:xfrm>
            <a:off x="211138" y="5354638"/>
            <a:ext cx="8723312" cy="1330325"/>
            <a:chOff x="-3905250" y="4294188"/>
            <a:chExt cx="13011150" cy="1892300"/>
          </a:xfrm>
        </p:grpSpPr>
        <p:sp>
          <p:nvSpPr>
            <p:cNvPr id="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>
                <a:gd name="T0" fmla="*/ 2700 w 2706"/>
                <a:gd name="T1" fmla="*/ 0 h 640"/>
                <a:gd name="T2" fmla="*/ 2700 w 2706"/>
                <a:gd name="T3" fmla="*/ 0 h 640"/>
                <a:gd name="T4" fmla="*/ 2586 w 2706"/>
                <a:gd name="T5" fmla="*/ 18 h 640"/>
                <a:gd name="T6" fmla="*/ 2470 w 2706"/>
                <a:gd name="T7" fmla="*/ 38 h 640"/>
                <a:gd name="T8" fmla="*/ 2352 w 2706"/>
                <a:gd name="T9" fmla="*/ 60 h 640"/>
                <a:gd name="T10" fmla="*/ 2230 w 2706"/>
                <a:gd name="T11" fmla="*/ 82 h 640"/>
                <a:gd name="T12" fmla="*/ 2106 w 2706"/>
                <a:gd name="T13" fmla="*/ 108 h 640"/>
                <a:gd name="T14" fmla="*/ 1978 w 2706"/>
                <a:gd name="T15" fmla="*/ 134 h 640"/>
                <a:gd name="T16" fmla="*/ 1848 w 2706"/>
                <a:gd name="T17" fmla="*/ 164 h 640"/>
                <a:gd name="T18" fmla="*/ 1714 w 2706"/>
                <a:gd name="T19" fmla="*/ 194 h 640"/>
                <a:gd name="T20" fmla="*/ 1714 w 2706"/>
                <a:gd name="T21" fmla="*/ 194 h 640"/>
                <a:gd name="T22" fmla="*/ 1472 w 2706"/>
                <a:gd name="T23" fmla="*/ 252 h 640"/>
                <a:gd name="T24" fmla="*/ 1236 w 2706"/>
                <a:gd name="T25" fmla="*/ 304 h 640"/>
                <a:gd name="T26" fmla="*/ 1010 w 2706"/>
                <a:gd name="T27" fmla="*/ 352 h 640"/>
                <a:gd name="T28" fmla="*/ 792 w 2706"/>
                <a:gd name="T29" fmla="*/ 398 h 640"/>
                <a:gd name="T30" fmla="*/ 584 w 2706"/>
                <a:gd name="T31" fmla="*/ 438 h 640"/>
                <a:gd name="T32" fmla="*/ 382 w 2706"/>
                <a:gd name="T33" fmla="*/ 474 h 640"/>
                <a:gd name="T34" fmla="*/ 188 w 2706"/>
                <a:gd name="T35" fmla="*/ 508 h 640"/>
                <a:gd name="T36" fmla="*/ 0 w 2706"/>
                <a:gd name="T37" fmla="*/ 538 h 640"/>
                <a:gd name="T38" fmla="*/ 0 w 2706"/>
                <a:gd name="T39" fmla="*/ 538 h 640"/>
                <a:gd name="T40" fmla="*/ 130 w 2706"/>
                <a:gd name="T41" fmla="*/ 556 h 640"/>
                <a:gd name="T42" fmla="*/ 254 w 2706"/>
                <a:gd name="T43" fmla="*/ 572 h 640"/>
                <a:gd name="T44" fmla="*/ 374 w 2706"/>
                <a:gd name="T45" fmla="*/ 586 h 640"/>
                <a:gd name="T46" fmla="*/ 492 w 2706"/>
                <a:gd name="T47" fmla="*/ 598 h 640"/>
                <a:gd name="T48" fmla="*/ 606 w 2706"/>
                <a:gd name="T49" fmla="*/ 610 h 640"/>
                <a:gd name="T50" fmla="*/ 716 w 2706"/>
                <a:gd name="T51" fmla="*/ 618 h 640"/>
                <a:gd name="T52" fmla="*/ 822 w 2706"/>
                <a:gd name="T53" fmla="*/ 626 h 640"/>
                <a:gd name="T54" fmla="*/ 926 w 2706"/>
                <a:gd name="T55" fmla="*/ 632 h 640"/>
                <a:gd name="T56" fmla="*/ 1028 w 2706"/>
                <a:gd name="T57" fmla="*/ 636 h 640"/>
                <a:gd name="T58" fmla="*/ 1126 w 2706"/>
                <a:gd name="T59" fmla="*/ 638 h 640"/>
                <a:gd name="T60" fmla="*/ 1220 w 2706"/>
                <a:gd name="T61" fmla="*/ 640 h 640"/>
                <a:gd name="T62" fmla="*/ 1312 w 2706"/>
                <a:gd name="T63" fmla="*/ 640 h 640"/>
                <a:gd name="T64" fmla="*/ 1402 w 2706"/>
                <a:gd name="T65" fmla="*/ 638 h 640"/>
                <a:gd name="T66" fmla="*/ 1490 w 2706"/>
                <a:gd name="T67" fmla="*/ 636 h 640"/>
                <a:gd name="T68" fmla="*/ 1574 w 2706"/>
                <a:gd name="T69" fmla="*/ 632 h 640"/>
                <a:gd name="T70" fmla="*/ 1656 w 2706"/>
                <a:gd name="T71" fmla="*/ 626 h 640"/>
                <a:gd name="T72" fmla="*/ 1734 w 2706"/>
                <a:gd name="T73" fmla="*/ 620 h 640"/>
                <a:gd name="T74" fmla="*/ 1812 w 2706"/>
                <a:gd name="T75" fmla="*/ 612 h 640"/>
                <a:gd name="T76" fmla="*/ 1886 w 2706"/>
                <a:gd name="T77" fmla="*/ 602 h 640"/>
                <a:gd name="T78" fmla="*/ 1960 w 2706"/>
                <a:gd name="T79" fmla="*/ 592 h 640"/>
                <a:gd name="T80" fmla="*/ 2030 w 2706"/>
                <a:gd name="T81" fmla="*/ 580 h 640"/>
                <a:gd name="T82" fmla="*/ 2100 w 2706"/>
                <a:gd name="T83" fmla="*/ 568 h 640"/>
                <a:gd name="T84" fmla="*/ 2166 w 2706"/>
                <a:gd name="T85" fmla="*/ 554 h 640"/>
                <a:gd name="T86" fmla="*/ 2232 w 2706"/>
                <a:gd name="T87" fmla="*/ 540 h 640"/>
                <a:gd name="T88" fmla="*/ 2296 w 2706"/>
                <a:gd name="T89" fmla="*/ 524 h 640"/>
                <a:gd name="T90" fmla="*/ 2358 w 2706"/>
                <a:gd name="T91" fmla="*/ 508 h 640"/>
                <a:gd name="T92" fmla="*/ 2418 w 2706"/>
                <a:gd name="T93" fmla="*/ 490 h 640"/>
                <a:gd name="T94" fmla="*/ 2478 w 2706"/>
                <a:gd name="T95" fmla="*/ 472 h 640"/>
                <a:gd name="T96" fmla="*/ 2592 w 2706"/>
                <a:gd name="T97" fmla="*/ 432 h 640"/>
                <a:gd name="T98" fmla="*/ 2702 w 2706"/>
                <a:gd name="T99" fmla="*/ 390 h 640"/>
                <a:gd name="T100" fmla="*/ 2702 w 2706"/>
                <a:gd name="T101" fmla="*/ 390 h 640"/>
                <a:gd name="T102" fmla="*/ 2706 w 2706"/>
                <a:gd name="T103" fmla="*/ 388 h 640"/>
                <a:gd name="T104" fmla="*/ 2706 w 2706"/>
                <a:gd name="T105" fmla="*/ 388 h 640"/>
                <a:gd name="T106" fmla="*/ 2706 w 2706"/>
                <a:gd name="T107" fmla="*/ 0 h 640"/>
                <a:gd name="T108" fmla="*/ 2706 w 2706"/>
                <a:gd name="T109" fmla="*/ 0 h 640"/>
                <a:gd name="T110" fmla="*/ 2700 w 2706"/>
                <a:gd name="T111" fmla="*/ 0 h 640"/>
                <a:gd name="T112" fmla="*/ 2700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>
                <a:gd name="T0" fmla="*/ 5216 w 5216"/>
                <a:gd name="T1" fmla="*/ 714 h 762"/>
                <a:gd name="T2" fmla="*/ 4984 w 5216"/>
                <a:gd name="T3" fmla="*/ 686 h 762"/>
                <a:gd name="T4" fmla="*/ 4478 w 5216"/>
                <a:gd name="T5" fmla="*/ 610 h 762"/>
                <a:gd name="T6" fmla="*/ 3914 w 5216"/>
                <a:gd name="T7" fmla="*/ 508 h 762"/>
                <a:gd name="T8" fmla="*/ 3286 w 5216"/>
                <a:gd name="T9" fmla="*/ 374 h 762"/>
                <a:gd name="T10" fmla="*/ 2946 w 5216"/>
                <a:gd name="T11" fmla="*/ 296 h 762"/>
                <a:gd name="T12" fmla="*/ 2682 w 5216"/>
                <a:gd name="T13" fmla="*/ 236 h 762"/>
                <a:gd name="T14" fmla="*/ 2430 w 5216"/>
                <a:gd name="T15" fmla="*/ 184 h 762"/>
                <a:gd name="T16" fmla="*/ 2190 w 5216"/>
                <a:gd name="T17" fmla="*/ 140 h 762"/>
                <a:gd name="T18" fmla="*/ 1960 w 5216"/>
                <a:gd name="T19" fmla="*/ 102 h 762"/>
                <a:gd name="T20" fmla="*/ 1740 w 5216"/>
                <a:gd name="T21" fmla="*/ 72 h 762"/>
                <a:gd name="T22" fmla="*/ 1334 w 5216"/>
                <a:gd name="T23" fmla="*/ 28 h 762"/>
                <a:gd name="T24" fmla="*/ 970 w 5216"/>
                <a:gd name="T25" fmla="*/ 4 h 762"/>
                <a:gd name="T26" fmla="*/ 644 w 5216"/>
                <a:gd name="T27" fmla="*/ 0 h 762"/>
                <a:gd name="T28" fmla="*/ 358 w 5216"/>
                <a:gd name="T29" fmla="*/ 10 h 762"/>
                <a:gd name="T30" fmla="*/ 110 w 5216"/>
                <a:gd name="T31" fmla="*/ 32 h 762"/>
                <a:gd name="T32" fmla="*/ 0 w 5216"/>
                <a:gd name="T33" fmla="*/ 48 h 762"/>
                <a:gd name="T34" fmla="*/ 314 w 5216"/>
                <a:gd name="T35" fmla="*/ 86 h 762"/>
                <a:gd name="T36" fmla="*/ 652 w 5216"/>
                <a:gd name="T37" fmla="*/ 140 h 762"/>
                <a:gd name="T38" fmla="*/ 1014 w 5216"/>
                <a:gd name="T39" fmla="*/ 210 h 762"/>
                <a:gd name="T40" fmla="*/ 1402 w 5216"/>
                <a:gd name="T41" fmla="*/ 296 h 762"/>
                <a:gd name="T42" fmla="*/ 1756 w 5216"/>
                <a:gd name="T43" fmla="*/ 378 h 762"/>
                <a:gd name="T44" fmla="*/ 2408 w 5216"/>
                <a:gd name="T45" fmla="*/ 516 h 762"/>
                <a:gd name="T46" fmla="*/ 2708 w 5216"/>
                <a:gd name="T47" fmla="*/ 572 h 762"/>
                <a:gd name="T48" fmla="*/ 2992 w 5216"/>
                <a:gd name="T49" fmla="*/ 620 h 762"/>
                <a:gd name="T50" fmla="*/ 3260 w 5216"/>
                <a:gd name="T51" fmla="*/ 662 h 762"/>
                <a:gd name="T52" fmla="*/ 3512 w 5216"/>
                <a:gd name="T53" fmla="*/ 694 h 762"/>
                <a:gd name="T54" fmla="*/ 3750 w 5216"/>
                <a:gd name="T55" fmla="*/ 722 h 762"/>
                <a:gd name="T56" fmla="*/ 3974 w 5216"/>
                <a:gd name="T57" fmla="*/ 740 h 762"/>
                <a:gd name="T58" fmla="*/ 4184 w 5216"/>
                <a:gd name="T59" fmla="*/ 754 h 762"/>
                <a:gd name="T60" fmla="*/ 4384 w 5216"/>
                <a:gd name="T61" fmla="*/ 762 h 762"/>
                <a:gd name="T62" fmla="*/ 4570 w 5216"/>
                <a:gd name="T63" fmla="*/ 762 h 762"/>
                <a:gd name="T64" fmla="*/ 4746 w 5216"/>
                <a:gd name="T65" fmla="*/ 758 h 762"/>
                <a:gd name="T66" fmla="*/ 4912 w 5216"/>
                <a:gd name="T67" fmla="*/ 748 h 762"/>
                <a:gd name="T68" fmla="*/ 5068 w 5216"/>
                <a:gd name="T69" fmla="*/ 732 h 762"/>
                <a:gd name="T70" fmla="*/ 5216 w 5216"/>
                <a:gd name="T71" fmla="*/ 714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>
                <a:gd name="T0" fmla="*/ 0 w 5144"/>
                <a:gd name="T1" fmla="*/ 70 h 694"/>
                <a:gd name="T2" fmla="*/ 0 w 5144"/>
                <a:gd name="T3" fmla="*/ 70 h 694"/>
                <a:gd name="T4" fmla="*/ 18 w 5144"/>
                <a:gd name="T5" fmla="*/ 66 h 694"/>
                <a:gd name="T6" fmla="*/ 72 w 5144"/>
                <a:gd name="T7" fmla="*/ 56 h 694"/>
                <a:gd name="T8" fmla="*/ 164 w 5144"/>
                <a:gd name="T9" fmla="*/ 42 h 694"/>
                <a:gd name="T10" fmla="*/ 224 w 5144"/>
                <a:gd name="T11" fmla="*/ 34 h 694"/>
                <a:gd name="T12" fmla="*/ 294 w 5144"/>
                <a:gd name="T13" fmla="*/ 26 h 694"/>
                <a:gd name="T14" fmla="*/ 372 w 5144"/>
                <a:gd name="T15" fmla="*/ 20 h 694"/>
                <a:gd name="T16" fmla="*/ 462 w 5144"/>
                <a:gd name="T17" fmla="*/ 14 h 694"/>
                <a:gd name="T18" fmla="*/ 560 w 5144"/>
                <a:gd name="T19" fmla="*/ 8 h 694"/>
                <a:gd name="T20" fmla="*/ 670 w 5144"/>
                <a:gd name="T21" fmla="*/ 4 h 694"/>
                <a:gd name="T22" fmla="*/ 790 w 5144"/>
                <a:gd name="T23" fmla="*/ 2 h 694"/>
                <a:gd name="T24" fmla="*/ 920 w 5144"/>
                <a:gd name="T25" fmla="*/ 0 h 694"/>
                <a:gd name="T26" fmla="*/ 1060 w 5144"/>
                <a:gd name="T27" fmla="*/ 2 h 694"/>
                <a:gd name="T28" fmla="*/ 1210 w 5144"/>
                <a:gd name="T29" fmla="*/ 6 h 694"/>
                <a:gd name="T30" fmla="*/ 1372 w 5144"/>
                <a:gd name="T31" fmla="*/ 14 h 694"/>
                <a:gd name="T32" fmla="*/ 1544 w 5144"/>
                <a:gd name="T33" fmla="*/ 24 h 694"/>
                <a:gd name="T34" fmla="*/ 1726 w 5144"/>
                <a:gd name="T35" fmla="*/ 40 h 694"/>
                <a:gd name="T36" fmla="*/ 1920 w 5144"/>
                <a:gd name="T37" fmla="*/ 58 h 694"/>
                <a:gd name="T38" fmla="*/ 2126 w 5144"/>
                <a:gd name="T39" fmla="*/ 80 h 694"/>
                <a:gd name="T40" fmla="*/ 2342 w 5144"/>
                <a:gd name="T41" fmla="*/ 106 h 694"/>
                <a:gd name="T42" fmla="*/ 2570 w 5144"/>
                <a:gd name="T43" fmla="*/ 138 h 694"/>
                <a:gd name="T44" fmla="*/ 2808 w 5144"/>
                <a:gd name="T45" fmla="*/ 174 h 694"/>
                <a:gd name="T46" fmla="*/ 3058 w 5144"/>
                <a:gd name="T47" fmla="*/ 216 h 694"/>
                <a:gd name="T48" fmla="*/ 3320 w 5144"/>
                <a:gd name="T49" fmla="*/ 266 h 694"/>
                <a:gd name="T50" fmla="*/ 3594 w 5144"/>
                <a:gd name="T51" fmla="*/ 320 h 694"/>
                <a:gd name="T52" fmla="*/ 3880 w 5144"/>
                <a:gd name="T53" fmla="*/ 380 h 694"/>
                <a:gd name="T54" fmla="*/ 4178 w 5144"/>
                <a:gd name="T55" fmla="*/ 448 h 694"/>
                <a:gd name="T56" fmla="*/ 4488 w 5144"/>
                <a:gd name="T57" fmla="*/ 522 h 694"/>
                <a:gd name="T58" fmla="*/ 4810 w 5144"/>
                <a:gd name="T59" fmla="*/ 604 h 694"/>
                <a:gd name="T60" fmla="*/ 5144 w 5144"/>
                <a:gd name="T61" fmla="*/ 694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>
                <a:gd name="T0" fmla="*/ 0 w 3112"/>
                <a:gd name="T1" fmla="*/ 584 h 584"/>
                <a:gd name="T2" fmla="*/ 0 w 3112"/>
                <a:gd name="T3" fmla="*/ 584 h 584"/>
                <a:gd name="T4" fmla="*/ 90 w 3112"/>
                <a:gd name="T5" fmla="*/ 560 h 584"/>
                <a:gd name="T6" fmla="*/ 336 w 3112"/>
                <a:gd name="T7" fmla="*/ 498 h 584"/>
                <a:gd name="T8" fmla="*/ 506 w 3112"/>
                <a:gd name="T9" fmla="*/ 456 h 584"/>
                <a:gd name="T10" fmla="*/ 702 w 3112"/>
                <a:gd name="T11" fmla="*/ 410 h 584"/>
                <a:gd name="T12" fmla="*/ 920 w 3112"/>
                <a:gd name="T13" fmla="*/ 360 h 584"/>
                <a:gd name="T14" fmla="*/ 1154 w 3112"/>
                <a:gd name="T15" fmla="*/ 306 h 584"/>
                <a:gd name="T16" fmla="*/ 1402 w 3112"/>
                <a:gd name="T17" fmla="*/ 254 h 584"/>
                <a:gd name="T18" fmla="*/ 1656 w 3112"/>
                <a:gd name="T19" fmla="*/ 202 h 584"/>
                <a:gd name="T20" fmla="*/ 1916 w 3112"/>
                <a:gd name="T21" fmla="*/ 154 h 584"/>
                <a:gd name="T22" fmla="*/ 2174 w 3112"/>
                <a:gd name="T23" fmla="*/ 108 h 584"/>
                <a:gd name="T24" fmla="*/ 2302 w 3112"/>
                <a:gd name="T25" fmla="*/ 88 h 584"/>
                <a:gd name="T26" fmla="*/ 2426 w 3112"/>
                <a:gd name="T27" fmla="*/ 68 h 584"/>
                <a:gd name="T28" fmla="*/ 2550 w 3112"/>
                <a:gd name="T29" fmla="*/ 52 h 584"/>
                <a:gd name="T30" fmla="*/ 2670 w 3112"/>
                <a:gd name="T31" fmla="*/ 36 h 584"/>
                <a:gd name="T32" fmla="*/ 2788 w 3112"/>
                <a:gd name="T33" fmla="*/ 24 h 584"/>
                <a:gd name="T34" fmla="*/ 2900 w 3112"/>
                <a:gd name="T35" fmla="*/ 14 h 584"/>
                <a:gd name="T36" fmla="*/ 3008 w 3112"/>
                <a:gd name="T37" fmla="*/ 6 h 584"/>
                <a:gd name="T38" fmla="*/ 3112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 useBgFill="1">
          <p:nvSpPr>
            <p:cNvPr id="10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>
                <a:gd name="T0" fmla="*/ 8192 w 8196"/>
                <a:gd name="T1" fmla="*/ 512 h 1192"/>
                <a:gd name="T2" fmla="*/ 8040 w 8196"/>
                <a:gd name="T3" fmla="*/ 570 h 1192"/>
                <a:gd name="T4" fmla="*/ 7878 w 8196"/>
                <a:gd name="T5" fmla="*/ 620 h 1192"/>
                <a:gd name="T6" fmla="*/ 7706 w 8196"/>
                <a:gd name="T7" fmla="*/ 666 h 1192"/>
                <a:gd name="T8" fmla="*/ 7522 w 8196"/>
                <a:gd name="T9" fmla="*/ 702 h 1192"/>
                <a:gd name="T10" fmla="*/ 7322 w 8196"/>
                <a:gd name="T11" fmla="*/ 730 h 1192"/>
                <a:gd name="T12" fmla="*/ 7106 w 8196"/>
                <a:gd name="T13" fmla="*/ 750 h 1192"/>
                <a:gd name="T14" fmla="*/ 6872 w 8196"/>
                <a:gd name="T15" fmla="*/ 762 h 1192"/>
                <a:gd name="T16" fmla="*/ 6618 w 8196"/>
                <a:gd name="T17" fmla="*/ 760 h 1192"/>
                <a:gd name="T18" fmla="*/ 6342 w 8196"/>
                <a:gd name="T19" fmla="*/ 750 h 1192"/>
                <a:gd name="T20" fmla="*/ 6042 w 8196"/>
                <a:gd name="T21" fmla="*/ 726 h 1192"/>
                <a:gd name="T22" fmla="*/ 5716 w 8196"/>
                <a:gd name="T23" fmla="*/ 690 h 1192"/>
                <a:gd name="T24" fmla="*/ 5364 w 8196"/>
                <a:gd name="T25" fmla="*/ 642 h 1192"/>
                <a:gd name="T26" fmla="*/ 4982 w 8196"/>
                <a:gd name="T27" fmla="*/ 578 h 1192"/>
                <a:gd name="T28" fmla="*/ 4568 w 8196"/>
                <a:gd name="T29" fmla="*/ 500 h 1192"/>
                <a:gd name="T30" fmla="*/ 4122 w 8196"/>
                <a:gd name="T31" fmla="*/ 406 h 1192"/>
                <a:gd name="T32" fmla="*/ 3640 w 8196"/>
                <a:gd name="T33" fmla="*/ 296 h 1192"/>
                <a:gd name="T34" fmla="*/ 3396 w 8196"/>
                <a:gd name="T35" fmla="*/ 240 h 1192"/>
                <a:gd name="T36" fmla="*/ 2934 w 8196"/>
                <a:gd name="T37" fmla="*/ 148 h 1192"/>
                <a:gd name="T38" fmla="*/ 2512 w 8196"/>
                <a:gd name="T39" fmla="*/ 82 h 1192"/>
                <a:gd name="T40" fmla="*/ 2126 w 8196"/>
                <a:gd name="T41" fmla="*/ 36 h 1192"/>
                <a:gd name="T42" fmla="*/ 1776 w 8196"/>
                <a:gd name="T43" fmla="*/ 10 h 1192"/>
                <a:gd name="T44" fmla="*/ 1462 w 8196"/>
                <a:gd name="T45" fmla="*/ 0 h 1192"/>
                <a:gd name="T46" fmla="*/ 1182 w 8196"/>
                <a:gd name="T47" fmla="*/ 4 h 1192"/>
                <a:gd name="T48" fmla="*/ 934 w 8196"/>
                <a:gd name="T49" fmla="*/ 20 h 1192"/>
                <a:gd name="T50" fmla="*/ 716 w 8196"/>
                <a:gd name="T51" fmla="*/ 44 h 1192"/>
                <a:gd name="T52" fmla="*/ 530 w 8196"/>
                <a:gd name="T53" fmla="*/ 74 h 1192"/>
                <a:gd name="T54" fmla="*/ 374 w 8196"/>
                <a:gd name="T55" fmla="*/ 108 h 1192"/>
                <a:gd name="T56" fmla="*/ 248 w 8196"/>
                <a:gd name="T57" fmla="*/ 144 h 1192"/>
                <a:gd name="T58" fmla="*/ 148 w 8196"/>
                <a:gd name="T59" fmla="*/ 176 h 1192"/>
                <a:gd name="T60" fmla="*/ 48 w 8196"/>
                <a:gd name="T61" fmla="*/ 216 h 1192"/>
                <a:gd name="T62" fmla="*/ 0 w 8196"/>
                <a:gd name="T63" fmla="*/ 240 h 1192"/>
                <a:gd name="T64" fmla="*/ 8192 w 8196"/>
                <a:gd name="T65" fmla="*/ 1192 h 1192"/>
                <a:gd name="T66" fmla="*/ 8196 w 8196"/>
                <a:gd name="T67" fmla="*/ 1186 h 1192"/>
                <a:gd name="T68" fmla="*/ 8196 w 8196"/>
                <a:gd name="T69" fmla="*/ 510 h 1192"/>
                <a:gd name="T70" fmla="*/ 8192 w 8196"/>
                <a:gd name="T71" fmla="*/ 512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C1F4B7-6DF4-41E9-AE7C-8961E32287B2}" type="datetimeFigureOut">
              <a:rPr lang="ru-RU"/>
              <a:pPr>
                <a:defRPr/>
              </a:pPr>
              <a:t>17.11.2013</a:t>
            </a:fld>
            <a:endParaRPr lang="ru-RU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B78674-3B09-48F9-823F-CAB2E64F4AE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EC8925-D829-4EBD-9899-6253C382EB83}" type="datetimeFigureOut">
              <a:rPr lang="ru-RU"/>
              <a:pPr>
                <a:defRPr/>
              </a:pPr>
              <a:t>17.11.2013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3443E3-77D1-4C68-8C8D-9687DFD84DE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20"/>
          <p:cNvSpPr/>
          <p:nvPr/>
        </p:nvSpPr>
        <p:spPr bwMode="hidden"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5" name="Group 14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1913"/>
            <a:chOff x="-3905250" y="4294188"/>
            <a:chExt cx="13011150" cy="1892300"/>
          </a:xfrm>
        </p:grpSpPr>
        <p:sp>
          <p:nvSpPr>
            <p:cNvPr id="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>
                <a:gd name="T0" fmla="*/ 2700 w 2706"/>
                <a:gd name="T1" fmla="*/ 0 h 640"/>
                <a:gd name="T2" fmla="*/ 2700 w 2706"/>
                <a:gd name="T3" fmla="*/ 0 h 640"/>
                <a:gd name="T4" fmla="*/ 2586 w 2706"/>
                <a:gd name="T5" fmla="*/ 18 h 640"/>
                <a:gd name="T6" fmla="*/ 2470 w 2706"/>
                <a:gd name="T7" fmla="*/ 38 h 640"/>
                <a:gd name="T8" fmla="*/ 2352 w 2706"/>
                <a:gd name="T9" fmla="*/ 60 h 640"/>
                <a:gd name="T10" fmla="*/ 2230 w 2706"/>
                <a:gd name="T11" fmla="*/ 82 h 640"/>
                <a:gd name="T12" fmla="*/ 2106 w 2706"/>
                <a:gd name="T13" fmla="*/ 108 h 640"/>
                <a:gd name="T14" fmla="*/ 1978 w 2706"/>
                <a:gd name="T15" fmla="*/ 134 h 640"/>
                <a:gd name="T16" fmla="*/ 1848 w 2706"/>
                <a:gd name="T17" fmla="*/ 164 h 640"/>
                <a:gd name="T18" fmla="*/ 1714 w 2706"/>
                <a:gd name="T19" fmla="*/ 194 h 640"/>
                <a:gd name="T20" fmla="*/ 1714 w 2706"/>
                <a:gd name="T21" fmla="*/ 194 h 640"/>
                <a:gd name="T22" fmla="*/ 1472 w 2706"/>
                <a:gd name="T23" fmla="*/ 252 h 640"/>
                <a:gd name="T24" fmla="*/ 1236 w 2706"/>
                <a:gd name="T25" fmla="*/ 304 h 640"/>
                <a:gd name="T26" fmla="*/ 1010 w 2706"/>
                <a:gd name="T27" fmla="*/ 352 h 640"/>
                <a:gd name="T28" fmla="*/ 792 w 2706"/>
                <a:gd name="T29" fmla="*/ 398 h 640"/>
                <a:gd name="T30" fmla="*/ 584 w 2706"/>
                <a:gd name="T31" fmla="*/ 438 h 640"/>
                <a:gd name="T32" fmla="*/ 382 w 2706"/>
                <a:gd name="T33" fmla="*/ 474 h 640"/>
                <a:gd name="T34" fmla="*/ 188 w 2706"/>
                <a:gd name="T35" fmla="*/ 508 h 640"/>
                <a:gd name="T36" fmla="*/ 0 w 2706"/>
                <a:gd name="T37" fmla="*/ 538 h 640"/>
                <a:gd name="T38" fmla="*/ 0 w 2706"/>
                <a:gd name="T39" fmla="*/ 538 h 640"/>
                <a:gd name="T40" fmla="*/ 130 w 2706"/>
                <a:gd name="T41" fmla="*/ 556 h 640"/>
                <a:gd name="T42" fmla="*/ 254 w 2706"/>
                <a:gd name="T43" fmla="*/ 572 h 640"/>
                <a:gd name="T44" fmla="*/ 374 w 2706"/>
                <a:gd name="T45" fmla="*/ 586 h 640"/>
                <a:gd name="T46" fmla="*/ 492 w 2706"/>
                <a:gd name="T47" fmla="*/ 598 h 640"/>
                <a:gd name="T48" fmla="*/ 606 w 2706"/>
                <a:gd name="T49" fmla="*/ 610 h 640"/>
                <a:gd name="T50" fmla="*/ 716 w 2706"/>
                <a:gd name="T51" fmla="*/ 618 h 640"/>
                <a:gd name="T52" fmla="*/ 822 w 2706"/>
                <a:gd name="T53" fmla="*/ 626 h 640"/>
                <a:gd name="T54" fmla="*/ 926 w 2706"/>
                <a:gd name="T55" fmla="*/ 632 h 640"/>
                <a:gd name="T56" fmla="*/ 1028 w 2706"/>
                <a:gd name="T57" fmla="*/ 636 h 640"/>
                <a:gd name="T58" fmla="*/ 1126 w 2706"/>
                <a:gd name="T59" fmla="*/ 638 h 640"/>
                <a:gd name="T60" fmla="*/ 1220 w 2706"/>
                <a:gd name="T61" fmla="*/ 640 h 640"/>
                <a:gd name="T62" fmla="*/ 1312 w 2706"/>
                <a:gd name="T63" fmla="*/ 640 h 640"/>
                <a:gd name="T64" fmla="*/ 1402 w 2706"/>
                <a:gd name="T65" fmla="*/ 638 h 640"/>
                <a:gd name="T66" fmla="*/ 1490 w 2706"/>
                <a:gd name="T67" fmla="*/ 636 h 640"/>
                <a:gd name="T68" fmla="*/ 1574 w 2706"/>
                <a:gd name="T69" fmla="*/ 632 h 640"/>
                <a:gd name="T70" fmla="*/ 1656 w 2706"/>
                <a:gd name="T71" fmla="*/ 626 h 640"/>
                <a:gd name="T72" fmla="*/ 1734 w 2706"/>
                <a:gd name="T73" fmla="*/ 620 h 640"/>
                <a:gd name="T74" fmla="*/ 1812 w 2706"/>
                <a:gd name="T75" fmla="*/ 612 h 640"/>
                <a:gd name="T76" fmla="*/ 1886 w 2706"/>
                <a:gd name="T77" fmla="*/ 602 h 640"/>
                <a:gd name="T78" fmla="*/ 1960 w 2706"/>
                <a:gd name="T79" fmla="*/ 592 h 640"/>
                <a:gd name="T80" fmla="*/ 2030 w 2706"/>
                <a:gd name="T81" fmla="*/ 580 h 640"/>
                <a:gd name="T82" fmla="*/ 2100 w 2706"/>
                <a:gd name="T83" fmla="*/ 568 h 640"/>
                <a:gd name="T84" fmla="*/ 2166 w 2706"/>
                <a:gd name="T85" fmla="*/ 554 h 640"/>
                <a:gd name="T86" fmla="*/ 2232 w 2706"/>
                <a:gd name="T87" fmla="*/ 540 h 640"/>
                <a:gd name="T88" fmla="*/ 2296 w 2706"/>
                <a:gd name="T89" fmla="*/ 524 h 640"/>
                <a:gd name="T90" fmla="*/ 2358 w 2706"/>
                <a:gd name="T91" fmla="*/ 508 h 640"/>
                <a:gd name="T92" fmla="*/ 2418 w 2706"/>
                <a:gd name="T93" fmla="*/ 490 h 640"/>
                <a:gd name="T94" fmla="*/ 2478 w 2706"/>
                <a:gd name="T95" fmla="*/ 472 h 640"/>
                <a:gd name="T96" fmla="*/ 2592 w 2706"/>
                <a:gd name="T97" fmla="*/ 432 h 640"/>
                <a:gd name="T98" fmla="*/ 2702 w 2706"/>
                <a:gd name="T99" fmla="*/ 390 h 640"/>
                <a:gd name="T100" fmla="*/ 2702 w 2706"/>
                <a:gd name="T101" fmla="*/ 390 h 640"/>
                <a:gd name="T102" fmla="*/ 2706 w 2706"/>
                <a:gd name="T103" fmla="*/ 388 h 640"/>
                <a:gd name="T104" fmla="*/ 2706 w 2706"/>
                <a:gd name="T105" fmla="*/ 388 h 640"/>
                <a:gd name="T106" fmla="*/ 2706 w 2706"/>
                <a:gd name="T107" fmla="*/ 0 h 640"/>
                <a:gd name="T108" fmla="*/ 2706 w 2706"/>
                <a:gd name="T109" fmla="*/ 0 h 640"/>
                <a:gd name="T110" fmla="*/ 2700 w 2706"/>
                <a:gd name="T111" fmla="*/ 0 h 640"/>
                <a:gd name="T112" fmla="*/ 2700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>
                <a:gd name="T0" fmla="*/ 5216 w 5216"/>
                <a:gd name="T1" fmla="*/ 714 h 762"/>
                <a:gd name="T2" fmla="*/ 4984 w 5216"/>
                <a:gd name="T3" fmla="*/ 686 h 762"/>
                <a:gd name="T4" fmla="*/ 4478 w 5216"/>
                <a:gd name="T5" fmla="*/ 610 h 762"/>
                <a:gd name="T6" fmla="*/ 3914 w 5216"/>
                <a:gd name="T7" fmla="*/ 508 h 762"/>
                <a:gd name="T8" fmla="*/ 3286 w 5216"/>
                <a:gd name="T9" fmla="*/ 374 h 762"/>
                <a:gd name="T10" fmla="*/ 2946 w 5216"/>
                <a:gd name="T11" fmla="*/ 296 h 762"/>
                <a:gd name="T12" fmla="*/ 2682 w 5216"/>
                <a:gd name="T13" fmla="*/ 236 h 762"/>
                <a:gd name="T14" fmla="*/ 2430 w 5216"/>
                <a:gd name="T15" fmla="*/ 184 h 762"/>
                <a:gd name="T16" fmla="*/ 2190 w 5216"/>
                <a:gd name="T17" fmla="*/ 140 h 762"/>
                <a:gd name="T18" fmla="*/ 1960 w 5216"/>
                <a:gd name="T19" fmla="*/ 102 h 762"/>
                <a:gd name="T20" fmla="*/ 1740 w 5216"/>
                <a:gd name="T21" fmla="*/ 72 h 762"/>
                <a:gd name="T22" fmla="*/ 1334 w 5216"/>
                <a:gd name="T23" fmla="*/ 28 h 762"/>
                <a:gd name="T24" fmla="*/ 970 w 5216"/>
                <a:gd name="T25" fmla="*/ 4 h 762"/>
                <a:gd name="T26" fmla="*/ 644 w 5216"/>
                <a:gd name="T27" fmla="*/ 0 h 762"/>
                <a:gd name="T28" fmla="*/ 358 w 5216"/>
                <a:gd name="T29" fmla="*/ 10 h 762"/>
                <a:gd name="T30" fmla="*/ 110 w 5216"/>
                <a:gd name="T31" fmla="*/ 32 h 762"/>
                <a:gd name="T32" fmla="*/ 0 w 5216"/>
                <a:gd name="T33" fmla="*/ 48 h 762"/>
                <a:gd name="T34" fmla="*/ 314 w 5216"/>
                <a:gd name="T35" fmla="*/ 86 h 762"/>
                <a:gd name="T36" fmla="*/ 652 w 5216"/>
                <a:gd name="T37" fmla="*/ 140 h 762"/>
                <a:gd name="T38" fmla="*/ 1014 w 5216"/>
                <a:gd name="T39" fmla="*/ 210 h 762"/>
                <a:gd name="T40" fmla="*/ 1402 w 5216"/>
                <a:gd name="T41" fmla="*/ 296 h 762"/>
                <a:gd name="T42" fmla="*/ 1756 w 5216"/>
                <a:gd name="T43" fmla="*/ 378 h 762"/>
                <a:gd name="T44" fmla="*/ 2408 w 5216"/>
                <a:gd name="T45" fmla="*/ 516 h 762"/>
                <a:gd name="T46" fmla="*/ 2708 w 5216"/>
                <a:gd name="T47" fmla="*/ 572 h 762"/>
                <a:gd name="T48" fmla="*/ 2992 w 5216"/>
                <a:gd name="T49" fmla="*/ 620 h 762"/>
                <a:gd name="T50" fmla="*/ 3260 w 5216"/>
                <a:gd name="T51" fmla="*/ 662 h 762"/>
                <a:gd name="T52" fmla="*/ 3512 w 5216"/>
                <a:gd name="T53" fmla="*/ 694 h 762"/>
                <a:gd name="T54" fmla="*/ 3750 w 5216"/>
                <a:gd name="T55" fmla="*/ 722 h 762"/>
                <a:gd name="T56" fmla="*/ 3974 w 5216"/>
                <a:gd name="T57" fmla="*/ 740 h 762"/>
                <a:gd name="T58" fmla="*/ 4184 w 5216"/>
                <a:gd name="T59" fmla="*/ 754 h 762"/>
                <a:gd name="T60" fmla="*/ 4384 w 5216"/>
                <a:gd name="T61" fmla="*/ 762 h 762"/>
                <a:gd name="T62" fmla="*/ 4570 w 5216"/>
                <a:gd name="T63" fmla="*/ 762 h 762"/>
                <a:gd name="T64" fmla="*/ 4746 w 5216"/>
                <a:gd name="T65" fmla="*/ 758 h 762"/>
                <a:gd name="T66" fmla="*/ 4912 w 5216"/>
                <a:gd name="T67" fmla="*/ 748 h 762"/>
                <a:gd name="T68" fmla="*/ 5068 w 5216"/>
                <a:gd name="T69" fmla="*/ 732 h 762"/>
                <a:gd name="T70" fmla="*/ 5216 w 5216"/>
                <a:gd name="T71" fmla="*/ 714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>
                <a:gd name="T0" fmla="*/ 0 w 5144"/>
                <a:gd name="T1" fmla="*/ 70 h 694"/>
                <a:gd name="T2" fmla="*/ 0 w 5144"/>
                <a:gd name="T3" fmla="*/ 70 h 694"/>
                <a:gd name="T4" fmla="*/ 18 w 5144"/>
                <a:gd name="T5" fmla="*/ 66 h 694"/>
                <a:gd name="T6" fmla="*/ 72 w 5144"/>
                <a:gd name="T7" fmla="*/ 56 h 694"/>
                <a:gd name="T8" fmla="*/ 164 w 5144"/>
                <a:gd name="T9" fmla="*/ 42 h 694"/>
                <a:gd name="T10" fmla="*/ 224 w 5144"/>
                <a:gd name="T11" fmla="*/ 34 h 694"/>
                <a:gd name="T12" fmla="*/ 294 w 5144"/>
                <a:gd name="T13" fmla="*/ 26 h 694"/>
                <a:gd name="T14" fmla="*/ 372 w 5144"/>
                <a:gd name="T15" fmla="*/ 20 h 694"/>
                <a:gd name="T16" fmla="*/ 462 w 5144"/>
                <a:gd name="T17" fmla="*/ 14 h 694"/>
                <a:gd name="T18" fmla="*/ 560 w 5144"/>
                <a:gd name="T19" fmla="*/ 8 h 694"/>
                <a:gd name="T20" fmla="*/ 670 w 5144"/>
                <a:gd name="T21" fmla="*/ 4 h 694"/>
                <a:gd name="T22" fmla="*/ 790 w 5144"/>
                <a:gd name="T23" fmla="*/ 2 h 694"/>
                <a:gd name="T24" fmla="*/ 920 w 5144"/>
                <a:gd name="T25" fmla="*/ 0 h 694"/>
                <a:gd name="T26" fmla="*/ 1060 w 5144"/>
                <a:gd name="T27" fmla="*/ 2 h 694"/>
                <a:gd name="T28" fmla="*/ 1210 w 5144"/>
                <a:gd name="T29" fmla="*/ 6 h 694"/>
                <a:gd name="T30" fmla="*/ 1372 w 5144"/>
                <a:gd name="T31" fmla="*/ 14 h 694"/>
                <a:gd name="T32" fmla="*/ 1544 w 5144"/>
                <a:gd name="T33" fmla="*/ 24 h 694"/>
                <a:gd name="T34" fmla="*/ 1726 w 5144"/>
                <a:gd name="T35" fmla="*/ 40 h 694"/>
                <a:gd name="T36" fmla="*/ 1920 w 5144"/>
                <a:gd name="T37" fmla="*/ 58 h 694"/>
                <a:gd name="T38" fmla="*/ 2126 w 5144"/>
                <a:gd name="T39" fmla="*/ 80 h 694"/>
                <a:gd name="T40" fmla="*/ 2342 w 5144"/>
                <a:gd name="T41" fmla="*/ 106 h 694"/>
                <a:gd name="T42" fmla="*/ 2570 w 5144"/>
                <a:gd name="T43" fmla="*/ 138 h 694"/>
                <a:gd name="T44" fmla="*/ 2808 w 5144"/>
                <a:gd name="T45" fmla="*/ 174 h 694"/>
                <a:gd name="T46" fmla="*/ 3058 w 5144"/>
                <a:gd name="T47" fmla="*/ 216 h 694"/>
                <a:gd name="T48" fmla="*/ 3320 w 5144"/>
                <a:gd name="T49" fmla="*/ 266 h 694"/>
                <a:gd name="T50" fmla="*/ 3594 w 5144"/>
                <a:gd name="T51" fmla="*/ 320 h 694"/>
                <a:gd name="T52" fmla="*/ 3880 w 5144"/>
                <a:gd name="T53" fmla="*/ 380 h 694"/>
                <a:gd name="T54" fmla="*/ 4178 w 5144"/>
                <a:gd name="T55" fmla="*/ 448 h 694"/>
                <a:gd name="T56" fmla="*/ 4488 w 5144"/>
                <a:gd name="T57" fmla="*/ 522 h 694"/>
                <a:gd name="T58" fmla="*/ 4810 w 5144"/>
                <a:gd name="T59" fmla="*/ 604 h 694"/>
                <a:gd name="T60" fmla="*/ 5144 w 5144"/>
                <a:gd name="T61" fmla="*/ 694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>
                <a:gd name="T0" fmla="*/ 0 w 3112"/>
                <a:gd name="T1" fmla="*/ 584 h 584"/>
                <a:gd name="T2" fmla="*/ 0 w 3112"/>
                <a:gd name="T3" fmla="*/ 584 h 584"/>
                <a:gd name="T4" fmla="*/ 90 w 3112"/>
                <a:gd name="T5" fmla="*/ 560 h 584"/>
                <a:gd name="T6" fmla="*/ 336 w 3112"/>
                <a:gd name="T7" fmla="*/ 498 h 584"/>
                <a:gd name="T8" fmla="*/ 506 w 3112"/>
                <a:gd name="T9" fmla="*/ 456 h 584"/>
                <a:gd name="T10" fmla="*/ 702 w 3112"/>
                <a:gd name="T11" fmla="*/ 410 h 584"/>
                <a:gd name="T12" fmla="*/ 920 w 3112"/>
                <a:gd name="T13" fmla="*/ 360 h 584"/>
                <a:gd name="T14" fmla="*/ 1154 w 3112"/>
                <a:gd name="T15" fmla="*/ 306 h 584"/>
                <a:gd name="T16" fmla="*/ 1402 w 3112"/>
                <a:gd name="T17" fmla="*/ 254 h 584"/>
                <a:gd name="T18" fmla="*/ 1656 w 3112"/>
                <a:gd name="T19" fmla="*/ 202 h 584"/>
                <a:gd name="T20" fmla="*/ 1916 w 3112"/>
                <a:gd name="T21" fmla="*/ 154 h 584"/>
                <a:gd name="T22" fmla="*/ 2174 w 3112"/>
                <a:gd name="T23" fmla="*/ 108 h 584"/>
                <a:gd name="T24" fmla="*/ 2302 w 3112"/>
                <a:gd name="T25" fmla="*/ 88 h 584"/>
                <a:gd name="T26" fmla="*/ 2426 w 3112"/>
                <a:gd name="T27" fmla="*/ 68 h 584"/>
                <a:gd name="T28" fmla="*/ 2550 w 3112"/>
                <a:gd name="T29" fmla="*/ 52 h 584"/>
                <a:gd name="T30" fmla="*/ 2670 w 3112"/>
                <a:gd name="T31" fmla="*/ 36 h 584"/>
                <a:gd name="T32" fmla="*/ 2788 w 3112"/>
                <a:gd name="T33" fmla="*/ 24 h 584"/>
                <a:gd name="T34" fmla="*/ 2900 w 3112"/>
                <a:gd name="T35" fmla="*/ 14 h 584"/>
                <a:gd name="T36" fmla="*/ 3008 w 3112"/>
                <a:gd name="T37" fmla="*/ 6 h 584"/>
                <a:gd name="T38" fmla="*/ 3112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 useBgFill="1">
          <p:nvSpPr>
            <p:cNvPr id="1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>
                <a:gd name="T0" fmla="*/ 8192 w 8196"/>
                <a:gd name="T1" fmla="*/ 512 h 1192"/>
                <a:gd name="T2" fmla="*/ 8040 w 8196"/>
                <a:gd name="T3" fmla="*/ 570 h 1192"/>
                <a:gd name="T4" fmla="*/ 7878 w 8196"/>
                <a:gd name="T5" fmla="*/ 620 h 1192"/>
                <a:gd name="T6" fmla="*/ 7706 w 8196"/>
                <a:gd name="T7" fmla="*/ 666 h 1192"/>
                <a:gd name="T8" fmla="*/ 7522 w 8196"/>
                <a:gd name="T9" fmla="*/ 702 h 1192"/>
                <a:gd name="T10" fmla="*/ 7322 w 8196"/>
                <a:gd name="T11" fmla="*/ 730 h 1192"/>
                <a:gd name="T12" fmla="*/ 7106 w 8196"/>
                <a:gd name="T13" fmla="*/ 750 h 1192"/>
                <a:gd name="T14" fmla="*/ 6872 w 8196"/>
                <a:gd name="T15" fmla="*/ 762 h 1192"/>
                <a:gd name="T16" fmla="*/ 6618 w 8196"/>
                <a:gd name="T17" fmla="*/ 760 h 1192"/>
                <a:gd name="T18" fmla="*/ 6342 w 8196"/>
                <a:gd name="T19" fmla="*/ 750 h 1192"/>
                <a:gd name="T20" fmla="*/ 6042 w 8196"/>
                <a:gd name="T21" fmla="*/ 726 h 1192"/>
                <a:gd name="T22" fmla="*/ 5716 w 8196"/>
                <a:gd name="T23" fmla="*/ 690 h 1192"/>
                <a:gd name="T24" fmla="*/ 5364 w 8196"/>
                <a:gd name="T25" fmla="*/ 642 h 1192"/>
                <a:gd name="T26" fmla="*/ 4982 w 8196"/>
                <a:gd name="T27" fmla="*/ 578 h 1192"/>
                <a:gd name="T28" fmla="*/ 4568 w 8196"/>
                <a:gd name="T29" fmla="*/ 500 h 1192"/>
                <a:gd name="T30" fmla="*/ 4122 w 8196"/>
                <a:gd name="T31" fmla="*/ 406 h 1192"/>
                <a:gd name="T32" fmla="*/ 3640 w 8196"/>
                <a:gd name="T33" fmla="*/ 296 h 1192"/>
                <a:gd name="T34" fmla="*/ 3396 w 8196"/>
                <a:gd name="T35" fmla="*/ 240 h 1192"/>
                <a:gd name="T36" fmla="*/ 2934 w 8196"/>
                <a:gd name="T37" fmla="*/ 148 h 1192"/>
                <a:gd name="T38" fmla="*/ 2512 w 8196"/>
                <a:gd name="T39" fmla="*/ 82 h 1192"/>
                <a:gd name="T40" fmla="*/ 2126 w 8196"/>
                <a:gd name="T41" fmla="*/ 36 h 1192"/>
                <a:gd name="T42" fmla="*/ 1776 w 8196"/>
                <a:gd name="T43" fmla="*/ 10 h 1192"/>
                <a:gd name="T44" fmla="*/ 1462 w 8196"/>
                <a:gd name="T45" fmla="*/ 0 h 1192"/>
                <a:gd name="T46" fmla="*/ 1182 w 8196"/>
                <a:gd name="T47" fmla="*/ 4 h 1192"/>
                <a:gd name="T48" fmla="*/ 934 w 8196"/>
                <a:gd name="T49" fmla="*/ 20 h 1192"/>
                <a:gd name="T50" fmla="*/ 716 w 8196"/>
                <a:gd name="T51" fmla="*/ 44 h 1192"/>
                <a:gd name="T52" fmla="*/ 530 w 8196"/>
                <a:gd name="T53" fmla="*/ 74 h 1192"/>
                <a:gd name="T54" fmla="*/ 374 w 8196"/>
                <a:gd name="T55" fmla="*/ 108 h 1192"/>
                <a:gd name="T56" fmla="*/ 248 w 8196"/>
                <a:gd name="T57" fmla="*/ 144 h 1192"/>
                <a:gd name="T58" fmla="*/ 148 w 8196"/>
                <a:gd name="T59" fmla="*/ 176 h 1192"/>
                <a:gd name="T60" fmla="*/ 48 w 8196"/>
                <a:gd name="T61" fmla="*/ 216 h 1192"/>
                <a:gd name="T62" fmla="*/ 0 w 8196"/>
                <a:gd name="T63" fmla="*/ 240 h 1192"/>
                <a:gd name="T64" fmla="*/ 8192 w 8196"/>
                <a:gd name="T65" fmla="*/ 1192 h 1192"/>
                <a:gd name="T66" fmla="*/ 8196 w 8196"/>
                <a:gd name="T67" fmla="*/ 1186 h 1192"/>
                <a:gd name="T68" fmla="*/ 8196 w 8196"/>
                <a:gd name="T69" fmla="*/ 510 h 1192"/>
                <a:gd name="T70" fmla="*/ 8192 w 8196"/>
                <a:gd name="T71" fmla="*/ 512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0EDE48-6EF3-44A6-8C66-F0C74763FDE1}" type="datetimeFigureOut">
              <a:rPr lang="ru-RU"/>
              <a:pPr>
                <a:defRPr/>
              </a:pPr>
              <a:t>17.11.2013</a:t>
            </a:fld>
            <a:endParaRPr lang="ru-RU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1D5167-C020-445B-9273-78E949D62FA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B5EFC1-7C20-4280-8331-A298B7E90FBD}" type="datetimeFigureOut">
              <a:rPr lang="ru-RU"/>
              <a:pPr>
                <a:defRPr/>
              </a:pPr>
              <a:t>17.11.2013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39C613-0911-40BE-925E-6FF8A4606D5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13"/>
          <p:cNvSpPr/>
          <p:nvPr/>
        </p:nvSpPr>
        <p:spPr>
          <a:xfrm>
            <a:off x="228600" y="228600"/>
            <a:ext cx="8696325" cy="473710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Freeform 14"/>
          <p:cNvSpPr>
            <a:spLocks/>
          </p:cNvSpPr>
          <p:nvPr/>
        </p:nvSpPr>
        <p:spPr bwMode="hidden">
          <a:xfrm>
            <a:off x="6046788" y="4203700"/>
            <a:ext cx="2876550" cy="714375"/>
          </a:xfrm>
          <a:custGeom>
            <a:avLst/>
            <a:gdLst>
              <a:gd name="T0" fmla="*/ 2700 w 2706"/>
              <a:gd name="T1" fmla="*/ 0 h 640"/>
              <a:gd name="T2" fmla="*/ 2700 w 2706"/>
              <a:gd name="T3" fmla="*/ 0 h 640"/>
              <a:gd name="T4" fmla="*/ 2586 w 2706"/>
              <a:gd name="T5" fmla="*/ 18 h 640"/>
              <a:gd name="T6" fmla="*/ 2470 w 2706"/>
              <a:gd name="T7" fmla="*/ 38 h 640"/>
              <a:gd name="T8" fmla="*/ 2352 w 2706"/>
              <a:gd name="T9" fmla="*/ 60 h 640"/>
              <a:gd name="T10" fmla="*/ 2230 w 2706"/>
              <a:gd name="T11" fmla="*/ 82 h 640"/>
              <a:gd name="T12" fmla="*/ 2106 w 2706"/>
              <a:gd name="T13" fmla="*/ 108 h 640"/>
              <a:gd name="T14" fmla="*/ 1978 w 2706"/>
              <a:gd name="T15" fmla="*/ 134 h 640"/>
              <a:gd name="T16" fmla="*/ 1848 w 2706"/>
              <a:gd name="T17" fmla="*/ 164 h 640"/>
              <a:gd name="T18" fmla="*/ 1714 w 2706"/>
              <a:gd name="T19" fmla="*/ 194 h 640"/>
              <a:gd name="T20" fmla="*/ 1714 w 2706"/>
              <a:gd name="T21" fmla="*/ 194 h 640"/>
              <a:gd name="T22" fmla="*/ 1472 w 2706"/>
              <a:gd name="T23" fmla="*/ 252 h 640"/>
              <a:gd name="T24" fmla="*/ 1236 w 2706"/>
              <a:gd name="T25" fmla="*/ 304 h 640"/>
              <a:gd name="T26" fmla="*/ 1010 w 2706"/>
              <a:gd name="T27" fmla="*/ 352 h 640"/>
              <a:gd name="T28" fmla="*/ 792 w 2706"/>
              <a:gd name="T29" fmla="*/ 398 h 640"/>
              <a:gd name="T30" fmla="*/ 584 w 2706"/>
              <a:gd name="T31" fmla="*/ 438 h 640"/>
              <a:gd name="T32" fmla="*/ 382 w 2706"/>
              <a:gd name="T33" fmla="*/ 474 h 640"/>
              <a:gd name="T34" fmla="*/ 188 w 2706"/>
              <a:gd name="T35" fmla="*/ 508 h 640"/>
              <a:gd name="T36" fmla="*/ 0 w 2706"/>
              <a:gd name="T37" fmla="*/ 538 h 640"/>
              <a:gd name="T38" fmla="*/ 0 w 2706"/>
              <a:gd name="T39" fmla="*/ 538 h 640"/>
              <a:gd name="T40" fmla="*/ 130 w 2706"/>
              <a:gd name="T41" fmla="*/ 556 h 640"/>
              <a:gd name="T42" fmla="*/ 254 w 2706"/>
              <a:gd name="T43" fmla="*/ 572 h 640"/>
              <a:gd name="T44" fmla="*/ 374 w 2706"/>
              <a:gd name="T45" fmla="*/ 586 h 640"/>
              <a:gd name="T46" fmla="*/ 492 w 2706"/>
              <a:gd name="T47" fmla="*/ 598 h 640"/>
              <a:gd name="T48" fmla="*/ 606 w 2706"/>
              <a:gd name="T49" fmla="*/ 610 h 640"/>
              <a:gd name="T50" fmla="*/ 716 w 2706"/>
              <a:gd name="T51" fmla="*/ 618 h 640"/>
              <a:gd name="T52" fmla="*/ 822 w 2706"/>
              <a:gd name="T53" fmla="*/ 626 h 640"/>
              <a:gd name="T54" fmla="*/ 926 w 2706"/>
              <a:gd name="T55" fmla="*/ 632 h 640"/>
              <a:gd name="T56" fmla="*/ 1028 w 2706"/>
              <a:gd name="T57" fmla="*/ 636 h 640"/>
              <a:gd name="T58" fmla="*/ 1126 w 2706"/>
              <a:gd name="T59" fmla="*/ 638 h 640"/>
              <a:gd name="T60" fmla="*/ 1220 w 2706"/>
              <a:gd name="T61" fmla="*/ 640 h 640"/>
              <a:gd name="T62" fmla="*/ 1312 w 2706"/>
              <a:gd name="T63" fmla="*/ 640 h 640"/>
              <a:gd name="T64" fmla="*/ 1402 w 2706"/>
              <a:gd name="T65" fmla="*/ 638 h 640"/>
              <a:gd name="T66" fmla="*/ 1490 w 2706"/>
              <a:gd name="T67" fmla="*/ 636 h 640"/>
              <a:gd name="T68" fmla="*/ 1574 w 2706"/>
              <a:gd name="T69" fmla="*/ 632 h 640"/>
              <a:gd name="T70" fmla="*/ 1656 w 2706"/>
              <a:gd name="T71" fmla="*/ 626 h 640"/>
              <a:gd name="T72" fmla="*/ 1734 w 2706"/>
              <a:gd name="T73" fmla="*/ 620 h 640"/>
              <a:gd name="T74" fmla="*/ 1812 w 2706"/>
              <a:gd name="T75" fmla="*/ 612 h 640"/>
              <a:gd name="T76" fmla="*/ 1886 w 2706"/>
              <a:gd name="T77" fmla="*/ 602 h 640"/>
              <a:gd name="T78" fmla="*/ 1960 w 2706"/>
              <a:gd name="T79" fmla="*/ 592 h 640"/>
              <a:gd name="T80" fmla="*/ 2030 w 2706"/>
              <a:gd name="T81" fmla="*/ 580 h 640"/>
              <a:gd name="T82" fmla="*/ 2100 w 2706"/>
              <a:gd name="T83" fmla="*/ 568 h 640"/>
              <a:gd name="T84" fmla="*/ 2166 w 2706"/>
              <a:gd name="T85" fmla="*/ 554 h 640"/>
              <a:gd name="T86" fmla="*/ 2232 w 2706"/>
              <a:gd name="T87" fmla="*/ 540 h 640"/>
              <a:gd name="T88" fmla="*/ 2296 w 2706"/>
              <a:gd name="T89" fmla="*/ 524 h 640"/>
              <a:gd name="T90" fmla="*/ 2358 w 2706"/>
              <a:gd name="T91" fmla="*/ 508 h 640"/>
              <a:gd name="T92" fmla="*/ 2418 w 2706"/>
              <a:gd name="T93" fmla="*/ 490 h 640"/>
              <a:gd name="T94" fmla="*/ 2478 w 2706"/>
              <a:gd name="T95" fmla="*/ 472 h 640"/>
              <a:gd name="T96" fmla="*/ 2592 w 2706"/>
              <a:gd name="T97" fmla="*/ 432 h 640"/>
              <a:gd name="T98" fmla="*/ 2702 w 2706"/>
              <a:gd name="T99" fmla="*/ 390 h 640"/>
              <a:gd name="T100" fmla="*/ 2702 w 2706"/>
              <a:gd name="T101" fmla="*/ 390 h 640"/>
              <a:gd name="T102" fmla="*/ 2706 w 2706"/>
              <a:gd name="T103" fmla="*/ 388 h 640"/>
              <a:gd name="T104" fmla="*/ 2706 w 2706"/>
              <a:gd name="T105" fmla="*/ 388 h 640"/>
              <a:gd name="T106" fmla="*/ 2706 w 2706"/>
              <a:gd name="T107" fmla="*/ 0 h 640"/>
              <a:gd name="T108" fmla="*/ 2706 w 2706"/>
              <a:gd name="T109" fmla="*/ 0 h 640"/>
              <a:gd name="T110" fmla="*/ 2700 w 2706"/>
              <a:gd name="T111" fmla="*/ 0 h 640"/>
              <a:gd name="T112" fmla="*/ 2700 w 2706"/>
              <a:gd name="T113" fmla="*/ 0 h 640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6" y="388"/>
                </a:lnTo>
                <a:lnTo>
                  <a:pt x="2706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19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" name="Freeform 18"/>
          <p:cNvSpPr>
            <a:spLocks/>
          </p:cNvSpPr>
          <p:nvPr/>
        </p:nvSpPr>
        <p:spPr bwMode="hidden">
          <a:xfrm>
            <a:off x="2619375" y="4075113"/>
            <a:ext cx="5545138" cy="850900"/>
          </a:xfrm>
          <a:custGeom>
            <a:avLst/>
            <a:gdLst>
              <a:gd name="T0" fmla="*/ 5216 w 5216"/>
              <a:gd name="T1" fmla="*/ 714 h 762"/>
              <a:gd name="T2" fmla="*/ 4984 w 5216"/>
              <a:gd name="T3" fmla="*/ 686 h 762"/>
              <a:gd name="T4" fmla="*/ 4478 w 5216"/>
              <a:gd name="T5" fmla="*/ 610 h 762"/>
              <a:gd name="T6" fmla="*/ 3914 w 5216"/>
              <a:gd name="T7" fmla="*/ 508 h 762"/>
              <a:gd name="T8" fmla="*/ 3286 w 5216"/>
              <a:gd name="T9" fmla="*/ 374 h 762"/>
              <a:gd name="T10" fmla="*/ 2946 w 5216"/>
              <a:gd name="T11" fmla="*/ 296 h 762"/>
              <a:gd name="T12" fmla="*/ 2682 w 5216"/>
              <a:gd name="T13" fmla="*/ 236 h 762"/>
              <a:gd name="T14" fmla="*/ 2430 w 5216"/>
              <a:gd name="T15" fmla="*/ 184 h 762"/>
              <a:gd name="T16" fmla="*/ 2190 w 5216"/>
              <a:gd name="T17" fmla="*/ 140 h 762"/>
              <a:gd name="T18" fmla="*/ 1960 w 5216"/>
              <a:gd name="T19" fmla="*/ 102 h 762"/>
              <a:gd name="T20" fmla="*/ 1740 w 5216"/>
              <a:gd name="T21" fmla="*/ 72 h 762"/>
              <a:gd name="T22" fmla="*/ 1334 w 5216"/>
              <a:gd name="T23" fmla="*/ 28 h 762"/>
              <a:gd name="T24" fmla="*/ 970 w 5216"/>
              <a:gd name="T25" fmla="*/ 4 h 762"/>
              <a:gd name="T26" fmla="*/ 644 w 5216"/>
              <a:gd name="T27" fmla="*/ 0 h 762"/>
              <a:gd name="T28" fmla="*/ 358 w 5216"/>
              <a:gd name="T29" fmla="*/ 10 h 762"/>
              <a:gd name="T30" fmla="*/ 110 w 5216"/>
              <a:gd name="T31" fmla="*/ 32 h 762"/>
              <a:gd name="T32" fmla="*/ 0 w 5216"/>
              <a:gd name="T33" fmla="*/ 48 h 762"/>
              <a:gd name="T34" fmla="*/ 314 w 5216"/>
              <a:gd name="T35" fmla="*/ 86 h 762"/>
              <a:gd name="T36" fmla="*/ 652 w 5216"/>
              <a:gd name="T37" fmla="*/ 140 h 762"/>
              <a:gd name="T38" fmla="*/ 1014 w 5216"/>
              <a:gd name="T39" fmla="*/ 210 h 762"/>
              <a:gd name="T40" fmla="*/ 1402 w 5216"/>
              <a:gd name="T41" fmla="*/ 296 h 762"/>
              <a:gd name="T42" fmla="*/ 1756 w 5216"/>
              <a:gd name="T43" fmla="*/ 378 h 762"/>
              <a:gd name="T44" fmla="*/ 2408 w 5216"/>
              <a:gd name="T45" fmla="*/ 516 h 762"/>
              <a:gd name="T46" fmla="*/ 2708 w 5216"/>
              <a:gd name="T47" fmla="*/ 572 h 762"/>
              <a:gd name="T48" fmla="*/ 2992 w 5216"/>
              <a:gd name="T49" fmla="*/ 620 h 762"/>
              <a:gd name="T50" fmla="*/ 3260 w 5216"/>
              <a:gd name="T51" fmla="*/ 662 h 762"/>
              <a:gd name="T52" fmla="*/ 3512 w 5216"/>
              <a:gd name="T53" fmla="*/ 694 h 762"/>
              <a:gd name="T54" fmla="*/ 3750 w 5216"/>
              <a:gd name="T55" fmla="*/ 722 h 762"/>
              <a:gd name="T56" fmla="*/ 3974 w 5216"/>
              <a:gd name="T57" fmla="*/ 740 h 762"/>
              <a:gd name="T58" fmla="*/ 4184 w 5216"/>
              <a:gd name="T59" fmla="*/ 754 h 762"/>
              <a:gd name="T60" fmla="*/ 4384 w 5216"/>
              <a:gd name="T61" fmla="*/ 762 h 762"/>
              <a:gd name="T62" fmla="*/ 4570 w 5216"/>
              <a:gd name="T63" fmla="*/ 762 h 762"/>
              <a:gd name="T64" fmla="*/ 4746 w 5216"/>
              <a:gd name="T65" fmla="*/ 758 h 762"/>
              <a:gd name="T66" fmla="*/ 4912 w 5216"/>
              <a:gd name="T67" fmla="*/ 748 h 762"/>
              <a:gd name="T68" fmla="*/ 5068 w 5216"/>
              <a:gd name="T69" fmla="*/ 732 h 762"/>
              <a:gd name="T70" fmla="*/ 5216 w 5216"/>
              <a:gd name="T71" fmla="*/ 714 h 762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39999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" name="Freeform 22"/>
          <p:cNvSpPr>
            <a:spLocks/>
          </p:cNvSpPr>
          <p:nvPr/>
        </p:nvSpPr>
        <p:spPr bwMode="hidden">
          <a:xfrm>
            <a:off x="2828925" y="4087813"/>
            <a:ext cx="5467350" cy="774700"/>
          </a:xfrm>
          <a:custGeom>
            <a:avLst/>
            <a:gdLst>
              <a:gd name="T0" fmla="*/ 0 w 5144"/>
              <a:gd name="T1" fmla="*/ 70 h 694"/>
              <a:gd name="T2" fmla="*/ 0 w 5144"/>
              <a:gd name="T3" fmla="*/ 70 h 694"/>
              <a:gd name="T4" fmla="*/ 18 w 5144"/>
              <a:gd name="T5" fmla="*/ 66 h 694"/>
              <a:gd name="T6" fmla="*/ 72 w 5144"/>
              <a:gd name="T7" fmla="*/ 56 h 694"/>
              <a:gd name="T8" fmla="*/ 164 w 5144"/>
              <a:gd name="T9" fmla="*/ 42 h 694"/>
              <a:gd name="T10" fmla="*/ 224 w 5144"/>
              <a:gd name="T11" fmla="*/ 34 h 694"/>
              <a:gd name="T12" fmla="*/ 294 w 5144"/>
              <a:gd name="T13" fmla="*/ 26 h 694"/>
              <a:gd name="T14" fmla="*/ 372 w 5144"/>
              <a:gd name="T15" fmla="*/ 20 h 694"/>
              <a:gd name="T16" fmla="*/ 462 w 5144"/>
              <a:gd name="T17" fmla="*/ 14 h 694"/>
              <a:gd name="T18" fmla="*/ 560 w 5144"/>
              <a:gd name="T19" fmla="*/ 8 h 694"/>
              <a:gd name="T20" fmla="*/ 670 w 5144"/>
              <a:gd name="T21" fmla="*/ 4 h 694"/>
              <a:gd name="T22" fmla="*/ 790 w 5144"/>
              <a:gd name="T23" fmla="*/ 2 h 694"/>
              <a:gd name="T24" fmla="*/ 920 w 5144"/>
              <a:gd name="T25" fmla="*/ 0 h 694"/>
              <a:gd name="T26" fmla="*/ 1060 w 5144"/>
              <a:gd name="T27" fmla="*/ 2 h 694"/>
              <a:gd name="T28" fmla="*/ 1210 w 5144"/>
              <a:gd name="T29" fmla="*/ 6 h 694"/>
              <a:gd name="T30" fmla="*/ 1372 w 5144"/>
              <a:gd name="T31" fmla="*/ 14 h 694"/>
              <a:gd name="T32" fmla="*/ 1544 w 5144"/>
              <a:gd name="T33" fmla="*/ 24 h 694"/>
              <a:gd name="T34" fmla="*/ 1726 w 5144"/>
              <a:gd name="T35" fmla="*/ 40 h 694"/>
              <a:gd name="T36" fmla="*/ 1920 w 5144"/>
              <a:gd name="T37" fmla="*/ 58 h 694"/>
              <a:gd name="T38" fmla="*/ 2126 w 5144"/>
              <a:gd name="T39" fmla="*/ 80 h 694"/>
              <a:gd name="T40" fmla="*/ 2342 w 5144"/>
              <a:gd name="T41" fmla="*/ 106 h 694"/>
              <a:gd name="T42" fmla="*/ 2570 w 5144"/>
              <a:gd name="T43" fmla="*/ 138 h 694"/>
              <a:gd name="T44" fmla="*/ 2808 w 5144"/>
              <a:gd name="T45" fmla="*/ 174 h 694"/>
              <a:gd name="T46" fmla="*/ 3058 w 5144"/>
              <a:gd name="T47" fmla="*/ 216 h 694"/>
              <a:gd name="T48" fmla="*/ 3320 w 5144"/>
              <a:gd name="T49" fmla="*/ 266 h 694"/>
              <a:gd name="T50" fmla="*/ 3594 w 5144"/>
              <a:gd name="T51" fmla="*/ 320 h 694"/>
              <a:gd name="T52" fmla="*/ 3880 w 5144"/>
              <a:gd name="T53" fmla="*/ 380 h 694"/>
              <a:gd name="T54" fmla="*/ 4178 w 5144"/>
              <a:gd name="T55" fmla="*/ 448 h 694"/>
              <a:gd name="T56" fmla="*/ 4488 w 5144"/>
              <a:gd name="T57" fmla="*/ 522 h 694"/>
              <a:gd name="T58" fmla="*/ 4810 w 5144"/>
              <a:gd name="T59" fmla="*/ 604 h 694"/>
              <a:gd name="T60" fmla="*/ 5144 w 5144"/>
              <a:gd name="T61" fmla="*/ 694 h 694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" name="Freeform 26"/>
          <p:cNvSpPr>
            <a:spLocks/>
          </p:cNvSpPr>
          <p:nvPr/>
        </p:nvSpPr>
        <p:spPr bwMode="hidden">
          <a:xfrm>
            <a:off x="5610225" y="4073525"/>
            <a:ext cx="3306763" cy="652463"/>
          </a:xfrm>
          <a:custGeom>
            <a:avLst/>
            <a:gdLst>
              <a:gd name="T0" fmla="*/ 0 w 3112"/>
              <a:gd name="T1" fmla="*/ 584 h 584"/>
              <a:gd name="T2" fmla="*/ 0 w 3112"/>
              <a:gd name="T3" fmla="*/ 584 h 584"/>
              <a:gd name="T4" fmla="*/ 90 w 3112"/>
              <a:gd name="T5" fmla="*/ 560 h 584"/>
              <a:gd name="T6" fmla="*/ 336 w 3112"/>
              <a:gd name="T7" fmla="*/ 498 h 584"/>
              <a:gd name="T8" fmla="*/ 506 w 3112"/>
              <a:gd name="T9" fmla="*/ 456 h 584"/>
              <a:gd name="T10" fmla="*/ 702 w 3112"/>
              <a:gd name="T11" fmla="*/ 410 h 584"/>
              <a:gd name="T12" fmla="*/ 920 w 3112"/>
              <a:gd name="T13" fmla="*/ 360 h 584"/>
              <a:gd name="T14" fmla="*/ 1154 w 3112"/>
              <a:gd name="T15" fmla="*/ 306 h 584"/>
              <a:gd name="T16" fmla="*/ 1402 w 3112"/>
              <a:gd name="T17" fmla="*/ 254 h 584"/>
              <a:gd name="T18" fmla="*/ 1656 w 3112"/>
              <a:gd name="T19" fmla="*/ 202 h 584"/>
              <a:gd name="T20" fmla="*/ 1916 w 3112"/>
              <a:gd name="T21" fmla="*/ 154 h 584"/>
              <a:gd name="T22" fmla="*/ 2174 w 3112"/>
              <a:gd name="T23" fmla="*/ 108 h 584"/>
              <a:gd name="T24" fmla="*/ 2302 w 3112"/>
              <a:gd name="T25" fmla="*/ 88 h 584"/>
              <a:gd name="T26" fmla="*/ 2426 w 3112"/>
              <a:gd name="T27" fmla="*/ 68 h 584"/>
              <a:gd name="T28" fmla="*/ 2550 w 3112"/>
              <a:gd name="T29" fmla="*/ 52 h 584"/>
              <a:gd name="T30" fmla="*/ 2670 w 3112"/>
              <a:gd name="T31" fmla="*/ 36 h 584"/>
              <a:gd name="T32" fmla="*/ 2788 w 3112"/>
              <a:gd name="T33" fmla="*/ 24 h 584"/>
              <a:gd name="T34" fmla="*/ 2900 w 3112"/>
              <a:gd name="T35" fmla="*/ 14 h 584"/>
              <a:gd name="T36" fmla="*/ 3008 w 3112"/>
              <a:gd name="T37" fmla="*/ 6 h 584"/>
              <a:gd name="T38" fmla="*/ 3112 w 3112"/>
              <a:gd name="T39" fmla="*/ 0 h 584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 useBgFill="1">
        <p:nvSpPr>
          <p:cNvPr id="9" name="Freeform 10"/>
          <p:cNvSpPr>
            <a:spLocks/>
          </p:cNvSpPr>
          <p:nvPr/>
        </p:nvSpPr>
        <p:spPr bwMode="hidden">
          <a:xfrm>
            <a:off x="211138" y="4059238"/>
            <a:ext cx="8723312" cy="1328737"/>
          </a:xfrm>
          <a:custGeom>
            <a:avLst/>
            <a:gdLst>
              <a:gd name="T0" fmla="*/ 8192 w 8196"/>
              <a:gd name="T1" fmla="*/ 512 h 1192"/>
              <a:gd name="T2" fmla="*/ 8040 w 8196"/>
              <a:gd name="T3" fmla="*/ 570 h 1192"/>
              <a:gd name="T4" fmla="*/ 7878 w 8196"/>
              <a:gd name="T5" fmla="*/ 620 h 1192"/>
              <a:gd name="T6" fmla="*/ 7706 w 8196"/>
              <a:gd name="T7" fmla="*/ 666 h 1192"/>
              <a:gd name="T8" fmla="*/ 7522 w 8196"/>
              <a:gd name="T9" fmla="*/ 702 h 1192"/>
              <a:gd name="T10" fmla="*/ 7322 w 8196"/>
              <a:gd name="T11" fmla="*/ 730 h 1192"/>
              <a:gd name="T12" fmla="*/ 7106 w 8196"/>
              <a:gd name="T13" fmla="*/ 750 h 1192"/>
              <a:gd name="T14" fmla="*/ 6872 w 8196"/>
              <a:gd name="T15" fmla="*/ 762 h 1192"/>
              <a:gd name="T16" fmla="*/ 6618 w 8196"/>
              <a:gd name="T17" fmla="*/ 760 h 1192"/>
              <a:gd name="T18" fmla="*/ 6342 w 8196"/>
              <a:gd name="T19" fmla="*/ 750 h 1192"/>
              <a:gd name="T20" fmla="*/ 6042 w 8196"/>
              <a:gd name="T21" fmla="*/ 726 h 1192"/>
              <a:gd name="T22" fmla="*/ 5716 w 8196"/>
              <a:gd name="T23" fmla="*/ 690 h 1192"/>
              <a:gd name="T24" fmla="*/ 5364 w 8196"/>
              <a:gd name="T25" fmla="*/ 642 h 1192"/>
              <a:gd name="T26" fmla="*/ 4982 w 8196"/>
              <a:gd name="T27" fmla="*/ 578 h 1192"/>
              <a:gd name="T28" fmla="*/ 4568 w 8196"/>
              <a:gd name="T29" fmla="*/ 500 h 1192"/>
              <a:gd name="T30" fmla="*/ 4122 w 8196"/>
              <a:gd name="T31" fmla="*/ 406 h 1192"/>
              <a:gd name="T32" fmla="*/ 3640 w 8196"/>
              <a:gd name="T33" fmla="*/ 296 h 1192"/>
              <a:gd name="T34" fmla="*/ 3396 w 8196"/>
              <a:gd name="T35" fmla="*/ 240 h 1192"/>
              <a:gd name="T36" fmla="*/ 2934 w 8196"/>
              <a:gd name="T37" fmla="*/ 148 h 1192"/>
              <a:gd name="T38" fmla="*/ 2512 w 8196"/>
              <a:gd name="T39" fmla="*/ 82 h 1192"/>
              <a:gd name="T40" fmla="*/ 2126 w 8196"/>
              <a:gd name="T41" fmla="*/ 36 h 1192"/>
              <a:gd name="T42" fmla="*/ 1776 w 8196"/>
              <a:gd name="T43" fmla="*/ 10 h 1192"/>
              <a:gd name="T44" fmla="*/ 1462 w 8196"/>
              <a:gd name="T45" fmla="*/ 0 h 1192"/>
              <a:gd name="T46" fmla="*/ 1182 w 8196"/>
              <a:gd name="T47" fmla="*/ 4 h 1192"/>
              <a:gd name="T48" fmla="*/ 934 w 8196"/>
              <a:gd name="T49" fmla="*/ 20 h 1192"/>
              <a:gd name="T50" fmla="*/ 716 w 8196"/>
              <a:gd name="T51" fmla="*/ 44 h 1192"/>
              <a:gd name="T52" fmla="*/ 530 w 8196"/>
              <a:gd name="T53" fmla="*/ 74 h 1192"/>
              <a:gd name="T54" fmla="*/ 374 w 8196"/>
              <a:gd name="T55" fmla="*/ 108 h 1192"/>
              <a:gd name="T56" fmla="*/ 248 w 8196"/>
              <a:gd name="T57" fmla="*/ 144 h 1192"/>
              <a:gd name="T58" fmla="*/ 148 w 8196"/>
              <a:gd name="T59" fmla="*/ 176 h 1192"/>
              <a:gd name="T60" fmla="*/ 48 w 8196"/>
              <a:gd name="T61" fmla="*/ 216 h 1192"/>
              <a:gd name="T62" fmla="*/ 0 w 8196"/>
              <a:gd name="T63" fmla="*/ 240 h 1192"/>
              <a:gd name="T64" fmla="*/ 8192 w 8196"/>
              <a:gd name="T65" fmla="*/ 1192 h 1192"/>
              <a:gd name="T66" fmla="*/ 8196 w 8196"/>
              <a:gd name="T67" fmla="*/ 1186 h 1192"/>
              <a:gd name="T68" fmla="*/ 8196 w 8196"/>
              <a:gd name="T69" fmla="*/ 510 h 1192"/>
              <a:gd name="T70" fmla="*/ 8192 w 8196"/>
              <a:gd name="T71" fmla="*/ 512 h 1192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510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8F4786-BEB5-4213-9B59-D70009599D22}" type="datetimeFigureOut">
              <a:rPr lang="ru-RU"/>
              <a:pPr>
                <a:defRPr/>
              </a:pPr>
              <a:t>17.11.2013</a:t>
            </a:fld>
            <a:endParaRPr lang="ru-RU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726FD5-EC69-4B85-8A54-3BA7D2536B6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F716AA-A373-4649-B4DE-37ED19FBE9C0}" type="datetimeFigureOut">
              <a:rPr lang="ru-RU"/>
              <a:pPr>
                <a:defRPr/>
              </a:pPr>
              <a:t>17.11.2013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81BB58-CFF3-4AAF-A998-31AA460DFB5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10347C-F70C-4EE1-B021-A954C6EDDC72}" type="datetimeFigureOut">
              <a:rPr lang="ru-RU"/>
              <a:pPr>
                <a:defRPr/>
              </a:pPr>
              <a:t>17.11.2013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0CEA70-0361-42E3-B6EF-17216497E2D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01813E-48D6-4BAB-B748-DBB632A521CF}" type="datetimeFigureOut">
              <a:rPr lang="ru-RU"/>
              <a:pPr>
                <a:defRPr/>
              </a:pPr>
              <a:t>17.11.2013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6A1659-280B-40FB-B10D-EFC2BAF9F89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1"/>
          <p:cNvSpPr/>
          <p:nvPr/>
        </p:nvSpPr>
        <p:spPr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3" name="Group 5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0325"/>
            <a:chOff x="-3905251" y="4294188"/>
            <a:chExt cx="13027839" cy="1892300"/>
          </a:xfrm>
        </p:grpSpPr>
        <p:sp>
          <p:nvSpPr>
            <p:cNvPr id="4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>
                <a:gd name="T0" fmla="*/ 2700 w 2706"/>
                <a:gd name="T1" fmla="*/ 0 h 640"/>
                <a:gd name="T2" fmla="*/ 2700 w 2706"/>
                <a:gd name="T3" fmla="*/ 0 h 640"/>
                <a:gd name="T4" fmla="*/ 2586 w 2706"/>
                <a:gd name="T5" fmla="*/ 18 h 640"/>
                <a:gd name="T6" fmla="*/ 2470 w 2706"/>
                <a:gd name="T7" fmla="*/ 38 h 640"/>
                <a:gd name="T8" fmla="*/ 2352 w 2706"/>
                <a:gd name="T9" fmla="*/ 60 h 640"/>
                <a:gd name="T10" fmla="*/ 2230 w 2706"/>
                <a:gd name="T11" fmla="*/ 82 h 640"/>
                <a:gd name="T12" fmla="*/ 2106 w 2706"/>
                <a:gd name="T13" fmla="*/ 108 h 640"/>
                <a:gd name="T14" fmla="*/ 1978 w 2706"/>
                <a:gd name="T15" fmla="*/ 134 h 640"/>
                <a:gd name="T16" fmla="*/ 1848 w 2706"/>
                <a:gd name="T17" fmla="*/ 164 h 640"/>
                <a:gd name="T18" fmla="*/ 1714 w 2706"/>
                <a:gd name="T19" fmla="*/ 194 h 640"/>
                <a:gd name="T20" fmla="*/ 1714 w 2706"/>
                <a:gd name="T21" fmla="*/ 194 h 640"/>
                <a:gd name="T22" fmla="*/ 1472 w 2706"/>
                <a:gd name="T23" fmla="*/ 252 h 640"/>
                <a:gd name="T24" fmla="*/ 1236 w 2706"/>
                <a:gd name="T25" fmla="*/ 304 h 640"/>
                <a:gd name="T26" fmla="*/ 1010 w 2706"/>
                <a:gd name="T27" fmla="*/ 352 h 640"/>
                <a:gd name="T28" fmla="*/ 792 w 2706"/>
                <a:gd name="T29" fmla="*/ 398 h 640"/>
                <a:gd name="T30" fmla="*/ 584 w 2706"/>
                <a:gd name="T31" fmla="*/ 438 h 640"/>
                <a:gd name="T32" fmla="*/ 382 w 2706"/>
                <a:gd name="T33" fmla="*/ 474 h 640"/>
                <a:gd name="T34" fmla="*/ 188 w 2706"/>
                <a:gd name="T35" fmla="*/ 508 h 640"/>
                <a:gd name="T36" fmla="*/ 0 w 2706"/>
                <a:gd name="T37" fmla="*/ 538 h 640"/>
                <a:gd name="T38" fmla="*/ 0 w 2706"/>
                <a:gd name="T39" fmla="*/ 538 h 640"/>
                <a:gd name="T40" fmla="*/ 130 w 2706"/>
                <a:gd name="T41" fmla="*/ 556 h 640"/>
                <a:gd name="T42" fmla="*/ 254 w 2706"/>
                <a:gd name="T43" fmla="*/ 572 h 640"/>
                <a:gd name="T44" fmla="*/ 374 w 2706"/>
                <a:gd name="T45" fmla="*/ 586 h 640"/>
                <a:gd name="T46" fmla="*/ 492 w 2706"/>
                <a:gd name="T47" fmla="*/ 598 h 640"/>
                <a:gd name="T48" fmla="*/ 606 w 2706"/>
                <a:gd name="T49" fmla="*/ 610 h 640"/>
                <a:gd name="T50" fmla="*/ 716 w 2706"/>
                <a:gd name="T51" fmla="*/ 618 h 640"/>
                <a:gd name="T52" fmla="*/ 822 w 2706"/>
                <a:gd name="T53" fmla="*/ 626 h 640"/>
                <a:gd name="T54" fmla="*/ 926 w 2706"/>
                <a:gd name="T55" fmla="*/ 632 h 640"/>
                <a:gd name="T56" fmla="*/ 1028 w 2706"/>
                <a:gd name="T57" fmla="*/ 636 h 640"/>
                <a:gd name="T58" fmla="*/ 1126 w 2706"/>
                <a:gd name="T59" fmla="*/ 638 h 640"/>
                <a:gd name="T60" fmla="*/ 1220 w 2706"/>
                <a:gd name="T61" fmla="*/ 640 h 640"/>
                <a:gd name="T62" fmla="*/ 1312 w 2706"/>
                <a:gd name="T63" fmla="*/ 640 h 640"/>
                <a:gd name="T64" fmla="*/ 1402 w 2706"/>
                <a:gd name="T65" fmla="*/ 638 h 640"/>
                <a:gd name="T66" fmla="*/ 1490 w 2706"/>
                <a:gd name="T67" fmla="*/ 636 h 640"/>
                <a:gd name="T68" fmla="*/ 1574 w 2706"/>
                <a:gd name="T69" fmla="*/ 632 h 640"/>
                <a:gd name="T70" fmla="*/ 1656 w 2706"/>
                <a:gd name="T71" fmla="*/ 626 h 640"/>
                <a:gd name="T72" fmla="*/ 1734 w 2706"/>
                <a:gd name="T73" fmla="*/ 620 h 640"/>
                <a:gd name="T74" fmla="*/ 1812 w 2706"/>
                <a:gd name="T75" fmla="*/ 612 h 640"/>
                <a:gd name="T76" fmla="*/ 1886 w 2706"/>
                <a:gd name="T77" fmla="*/ 602 h 640"/>
                <a:gd name="T78" fmla="*/ 1960 w 2706"/>
                <a:gd name="T79" fmla="*/ 592 h 640"/>
                <a:gd name="T80" fmla="*/ 2030 w 2706"/>
                <a:gd name="T81" fmla="*/ 580 h 640"/>
                <a:gd name="T82" fmla="*/ 2100 w 2706"/>
                <a:gd name="T83" fmla="*/ 568 h 640"/>
                <a:gd name="T84" fmla="*/ 2166 w 2706"/>
                <a:gd name="T85" fmla="*/ 554 h 640"/>
                <a:gd name="T86" fmla="*/ 2232 w 2706"/>
                <a:gd name="T87" fmla="*/ 540 h 640"/>
                <a:gd name="T88" fmla="*/ 2296 w 2706"/>
                <a:gd name="T89" fmla="*/ 524 h 640"/>
                <a:gd name="T90" fmla="*/ 2358 w 2706"/>
                <a:gd name="T91" fmla="*/ 508 h 640"/>
                <a:gd name="T92" fmla="*/ 2418 w 2706"/>
                <a:gd name="T93" fmla="*/ 490 h 640"/>
                <a:gd name="T94" fmla="*/ 2478 w 2706"/>
                <a:gd name="T95" fmla="*/ 472 h 640"/>
                <a:gd name="T96" fmla="*/ 2592 w 2706"/>
                <a:gd name="T97" fmla="*/ 432 h 640"/>
                <a:gd name="T98" fmla="*/ 2702 w 2706"/>
                <a:gd name="T99" fmla="*/ 390 h 640"/>
                <a:gd name="T100" fmla="*/ 2702 w 2706"/>
                <a:gd name="T101" fmla="*/ 390 h 640"/>
                <a:gd name="T102" fmla="*/ 2706 w 2706"/>
                <a:gd name="T103" fmla="*/ 388 h 640"/>
                <a:gd name="T104" fmla="*/ 2706 w 2706"/>
                <a:gd name="T105" fmla="*/ 388 h 640"/>
                <a:gd name="T106" fmla="*/ 2706 w 2706"/>
                <a:gd name="T107" fmla="*/ 0 h 640"/>
                <a:gd name="T108" fmla="*/ 2706 w 2706"/>
                <a:gd name="T109" fmla="*/ 0 h 640"/>
                <a:gd name="T110" fmla="*/ 2700 w 2706"/>
                <a:gd name="T111" fmla="*/ 0 h 640"/>
                <a:gd name="T112" fmla="*/ 2700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>
                <a:gd name="T0" fmla="*/ 5216 w 5216"/>
                <a:gd name="T1" fmla="*/ 714 h 762"/>
                <a:gd name="T2" fmla="*/ 4984 w 5216"/>
                <a:gd name="T3" fmla="*/ 686 h 762"/>
                <a:gd name="T4" fmla="*/ 4478 w 5216"/>
                <a:gd name="T5" fmla="*/ 610 h 762"/>
                <a:gd name="T6" fmla="*/ 3914 w 5216"/>
                <a:gd name="T7" fmla="*/ 508 h 762"/>
                <a:gd name="T8" fmla="*/ 3286 w 5216"/>
                <a:gd name="T9" fmla="*/ 374 h 762"/>
                <a:gd name="T10" fmla="*/ 2946 w 5216"/>
                <a:gd name="T11" fmla="*/ 296 h 762"/>
                <a:gd name="T12" fmla="*/ 2682 w 5216"/>
                <a:gd name="T13" fmla="*/ 236 h 762"/>
                <a:gd name="T14" fmla="*/ 2430 w 5216"/>
                <a:gd name="T15" fmla="*/ 184 h 762"/>
                <a:gd name="T16" fmla="*/ 2190 w 5216"/>
                <a:gd name="T17" fmla="*/ 140 h 762"/>
                <a:gd name="T18" fmla="*/ 1960 w 5216"/>
                <a:gd name="T19" fmla="*/ 102 h 762"/>
                <a:gd name="T20" fmla="*/ 1740 w 5216"/>
                <a:gd name="T21" fmla="*/ 72 h 762"/>
                <a:gd name="T22" fmla="*/ 1334 w 5216"/>
                <a:gd name="T23" fmla="*/ 28 h 762"/>
                <a:gd name="T24" fmla="*/ 970 w 5216"/>
                <a:gd name="T25" fmla="*/ 4 h 762"/>
                <a:gd name="T26" fmla="*/ 644 w 5216"/>
                <a:gd name="T27" fmla="*/ 0 h 762"/>
                <a:gd name="T28" fmla="*/ 358 w 5216"/>
                <a:gd name="T29" fmla="*/ 10 h 762"/>
                <a:gd name="T30" fmla="*/ 110 w 5216"/>
                <a:gd name="T31" fmla="*/ 32 h 762"/>
                <a:gd name="T32" fmla="*/ 0 w 5216"/>
                <a:gd name="T33" fmla="*/ 48 h 762"/>
                <a:gd name="T34" fmla="*/ 314 w 5216"/>
                <a:gd name="T35" fmla="*/ 86 h 762"/>
                <a:gd name="T36" fmla="*/ 652 w 5216"/>
                <a:gd name="T37" fmla="*/ 140 h 762"/>
                <a:gd name="T38" fmla="*/ 1014 w 5216"/>
                <a:gd name="T39" fmla="*/ 210 h 762"/>
                <a:gd name="T40" fmla="*/ 1402 w 5216"/>
                <a:gd name="T41" fmla="*/ 296 h 762"/>
                <a:gd name="T42" fmla="*/ 1756 w 5216"/>
                <a:gd name="T43" fmla="*/ 378 h 762"/>
                <a:gd name="T44" fmla="*/ 2408 w 5216"/>
                <a:gd name="T45" fmla="*/ 516 h 762"/>
                <a:gd name="T46" fmla="*/ 2708 w 5216"/>
                <a:gd name="T47" fmla="*/ 572 h 762"/>
                <a:gd name="T48" fmla="*/ 2992 w 5216"/>
                <a:gd name="T49" fmla="*/ 620 h 762"/>
                <a:gd name="T50" fmla="*/ 3260 w 5216"/>
                <a:gd name="T51" fmla="*/ 662 h 762"/>
                <a:gd name="T52" fmla="*/ 3512 w 5216"/>
                <a:gd name="T53" fmla="*/ 694 h 762"/>
                <a:gd name="T54" fmla="*/ 3750 w 5216"/>
                <a:gd name="T55" fmla="*/ 722 h 762"/>
                <a:gd name="T56" fmla="*/ 3974 w 5216"/>
                <a:gd name="T57" fmla="*/ 740 h 762"/>
                <a:gd name="T58" fmla="*/ 4184 w 5216"/>
                <a:gd name="T59" fmla="*/ 754 h 762"/>
                <a:gd name="T60" fmla="*/ 4384 w 5216"/>
                <a:gd name="T61" fmla="*/ 762 h 762"/>
                <a:gd name="T62" fmla="*/ 4570 w 5216"/>
                <a:gd name="T63" fmla="*/ 762 h 762"/>
                <a:gd name="T64" fmla="*/ 4746 w 5216"/>
                <a:gd name="T65" fmla="*/ 758 h 762"/>
                <a:gd name="T66" fmla="*/ 4912 w 5216"/>
                <a:gd name="T67" fmla="*/ 748 h 762"/>
                <a:gd name="T68" fmla="*/ 5068 w 5216"/>
                <a:gd name="T69" fmla="*/ 732 h 762"/>
                <a:gd name="T70" fmla="*/ 5216 w 5216"/>
                <a:gd name="T71" fmla="*/ 714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>
                <a:gd name="T0" fmla="*/ 0 w 5144"/>
                <a:gd name="T1" fmla="*/ 70 h 694"/>
                <a:gd name="T2" fmla="*/ 0 w 5144"/>
                <a:gd name="T3" fmla="*/ 70 h 694"/>
                <a:gd name="T4" fmla="*/ 18 w 5144"/>
                <a:gd name="T5" fmla="*/ 66 h 694"/>
                <a:gd name="T6" fmla="*/ 72 w 5144"/>
                <a:gd name="T7" fmla="*/ 56 h 694"/>
                <a:gd name="T8" fmla="*/ 164 w 5144"/>
                <a:gd name="T9" fmla="*/ 42 h 694"/>
                <a:gd name="T10" fmla="*/ 224 w 5144"/>
                <a:gd name="T11" fmla="*/ 34 h 694"/>
                <a:gd name="T12" fmla="*/ 294 w 5144"/>
                <a:gd name="T13" fmla="*/ 26 h 694"/>
                <a:gd name="T14" fmla="*/ 372 w 5144"/>
                <a:gd name="T15" fmla="*/ 20 h 694"/>
                <a:gd name="T16" fmla="*/ 462 w 5144"/>
                <a:gd name="T17" fmla="*/ 14 h 694"/>
                <a:gd name="T18" fmla="*/ 560 w 5144"/>
                <a:gd name="T19" fmla="*/ 8 h 694"/>
                <a:gd name="T20" fmla="*/ 670 w 5144"/>
                <a:gd name="T21" fmla="*/ 4 h 694"/>
                <a:gd name="T22" fmla="*/ 790 w 5144"/>
                <a:gd name="T23" fmla="*/ 2 h 694"/>
                <a:gd name="T24" fmla="*/ 920 w 5144"/>
                <a:gd name="T25" fmla="*/ 0 h 694"/>
                <a:gd name="T26" fmla="*/ 1060 w 5144"/>
                <a:gd name="T27" fmla="*/ 2 h 694"/>
                <a:gd name="T28" fmla="*/ 1210 w 5144"/>
                <a:gd name="T29" fmla="*/ 6 h 694"/>
                <a:gd name="T30" fmla="*/ 1372 w 5144"/>
                <a:gd name="T31" fmla="*/ 14 h 694"/>
                <a:gd name="T32" fmla="*/ 1544 w 5144"/>
                <a:gd name="T33" fmla="*/ 24 h 694"/>
                <a:gd name="T34" fmla="*/ 1726 w 5144"/>
                <a:gd name="T35" fmla="*/ 40 h 694"/>
                <a:gd name="T36" fmla="*/ 1920 w 5144"/>
                <a:gd name="T37" fmla="*/ 58 h 694"/>
                <a:gd name="T38" fmla="*/ 2126 w 5144"/>
                <a:gd name="T39" fmla="*/ 80 h 694"/>
                <a:gd name="T40" fmla="*/ 2342 w 5144"/>
                <a:gd name="T41" fmla="*/ 106 h 694"/>
                <a:gd name="T42" fmla="*/ 2570 w 5144"/>
                <a:gd name="T43" fmla="*/ 138 h 694"/>
                <a:gd name="T44" fmla="*/ 2808 w 5144"/>
                <a:gd name="T45" fmla="*/ 174 h 694"/>
                <a:gd name="T46" fmla="*/ 3058 w 5144"/>
                <a:gd name="T47" fmla="*/ 216 h 694"/>
                <a:gd name="T48" fmla="*/ 3320 w 5144"/>
                <a:gd name="T49" fmla="*/ 266 h 694"/>
                <a:gd name="T50" fmla="*/ 3594 w 5144"/>
                <a:gd name="T51" fmla="*/ 320 h 694"/>
                <a:gd name="T52" fmla="*/ 3880 w 5144"/>
                <a:gd name="T53" fmla="*/ 380 h 694"/>
                <a:gd name="T54" fmla="*/ 4178 w 5144"/>
                <a:gd name="T55" fmla="*/ 448 h 694"/>
                <a:gd name="T56" fmla="*/ 4488 w 5144"/>
                <a:gd name="T57" fmla="*/ 522 h 694"/>
                <a:gd name="T58" fmla="*/ 4810 w 5144"/>
                <a:gd name="T59" fmla="*/ 604 h 694"/>
                <a:gd name="T60" fmla="*/ 5144 w 5144"/>
                <a:gd name="T61" fmla="*/ 694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>
                <a:gd name="T0" fmla="*/ 0 w 3112"/>
                <a:gd name="T1" fmla="*/ 584 h 584"/>
                <a:gd name="T2" fmla="*/ 0 w 3112"/>
                <a:gd name="T3" fmla="*/ 584 h 584"/>
                <a:gd name="T4" fmla="*/ 90 w 3112"/>
                <a:gd name="T5" fmla="*/ 560 h 584"/>
                <a:gd name="T6" fmla="*/ 336 w 3112"/>
                <a:gd name="T7" fmla="*/ 498 h 584"/>
                <a:gd name="T8" fmla="*/ 506 w 3112"/>
                <a:gd name="T9" fmla="*/ 456 h 584"/>
                <a:gd name="T10" fmla="*/ 702 w 3112"/>
                <a:gd name="T11" fmla="*/ 410 h 584"/>
                <a:gd name="T12" fmla="*/ 920 w 3112"/>
                <a:gd name="T13" fmla="*/ 360 h 584"/>
                <a:gd name="T14" fmla="*/ 1154 w 3112"/>
                <a:gd name="T15" fmla="*/ 306 h 584"/>
                <a:gd name="T16" fmla="*/ 1402 w 3112"/>
                <a:gd name="T17" fmla="*/ 254 h 584"/>
                <a:gd name="T18" fmla="*/ 1656 w 3112"/>
                <a:gd name="T19" fmla="*/ 202 h 584"/>
                <a:gd name="T20" fmla="*/ 1916 w 3112"/>
                <a:gd name="T21" fmla="*/ 154 h 584"/>
                <a:gd name="T22" fmla="*/ 2174 w 3112"/>
                <a:gd name="T23" fmla="*/ 108 h 584"/>
                <a:gd name="T24" fmla="*/ 2302 w 3112"/>
                <a:gd name="T25" fmla="*/ 88 h 584"/>
                <a:gd name="T26" fmla="*/ 2426 w 3112"/>
                <a:gd name="T27" fmla="*/ 68 h 584"/>
                <a:gd name="T28" fmla="*/ 2550 w 3112"/>
                <a:gd name="T29" fmla="*/ 52 h 584"/>
                <a:gd name="T30" fmla="*/ 2670 w 3112"/>
                <a:gd name="T31" fmla="*/ 36 h 584"/>
                <a:gd name="T32" fmla="*/ 2788 w 3112"/>
                <a:gd name="T33" fmla="*/ 24 h 584"/>
                <a:gd name="T34" fmla="*/ 2900 w 3112"/>
                <a:gd name="T35" fmla="*/ 14 h 584"/>
                <a:gd name="T36" fmla="*/ 3008 w 3112"/>
                <a:gd name="T37" fmla="*/ 6 h 584"/>
                <a:gd name="T38" fmla="*/ 3112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 useBgFill="1">
          <p:nvSpPr>
            <p:cNvPr id="8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>
                <a:gd name="T0" fmla="*/ 8192 w 8196"/>
                <a:gd name="T1" fmla="*/ 512 h 1192"/>
                <a:gd name="T2" fmla="*/ 8040 w 8196"/>
                <a:gd name="T3" fmla="*/ 570 h 1192"/>
                <a:gd name="T4" fmla="*/ 7878 w 8196"/>
                <a:gd name="T5" fmla="*/ 620 h 1192"/>
                <a:gd name="T6" fmla="*/ 7706 w 8196"/>
                <a:gd name="T7" fmla="*/ 666 h 1192"/>
                <a:gd name="T8" fmla="*/ 7522 w 8196"/>
                <a:gd name="T9" fmla="*/ 702 h 1192"/>
                <a:gd name="T10" fmla="*/ 7322 w 8196"/>
                <a:gd name="T11" fmla="*/ 730 h 1192"/>
                <a:gd name="T12" fmla="*/ 7106 w 8196"/>
                <a:gd name="T13" fmla="*/ 750 h 1192"/>
                <a:gd name="T14" fmla="*/ 6872 w 8196"/>
                <a:gd name="T15" fmla="*/ 762 h 1192"/>
                <a:gd name="T16" fmla="*/ 6618 w 8196"/>
                <a:gd name="T17" fmla="*/ 760 h 1192"/>
                <a:gd name="T18" fmla="*/ 6342 w 8196"/>
                <a:gd name="T19" fmla="*/ 750 h 1192"/>
                <a:gd name="T20" fmla="*/ 6042 w 8196"/>
                <a:gd name="T21" fmla="*/ 726 h 1192"/>
                <a:gd name="T22" fmla="*/ 5716 w 8196"/>
                <a:gd name="T23" fmla="*/ 690 h 1192"/>
                <a:gd name="T24" fmla="*/ 5364 w 8196"/>
                <a:gd name="T25" fmla="*/ 642 h 1192"/>
                <a:gd name="T26" fmla="*/ 4982 w 8196"/>
                <a:gd name="T27" fmla="*/ 578 h 1192"/>
                <a:gd name="T28" fmla="*/ 4568 w 8196"/>
                <a:gd name="T29" fmla="*/ 500 h 1192"/>
                <a:gd name="T30" fmla="*/ 4122 w 8196"/>
                <a:gd name="T31" fmla="*/ 406 h 1192"/>
                <a:gd name="T32" fmla="*/ 3640 w 8196"/>
                <a:gd name="T33" fmla="*/ 296 h 1192"/>
                <a:gd name="T34" fmla="*/ 3396 w 8196"/>
                <a:gd name="T35" fmla="*/ 240 h 1192"/>
                <a:gd name="T36" fmla="*/ 2934 w 8196"/>
                <a:gd name="T37" fmla="*/ 148 h 1192"/>
                <a:gd name="T38" fmla="*/ 2512 w 8196"/>
                <a:gd name="T39" fmla="*/ 82 h 1192"/>
                <a:gd name="T40" fmla="*/ 2126 w 8196"/>
                <a:gd name="T41" fmla="*/ 36 h 1192"/>
                <a:gd name="T42" fmla="*/ 1776 w 8196"/>
                <a:gd name="T43" fmla="*/ 10 h 1192"/>
                <a:gd name="T44" fmla="*/ 1462 w 8196"/>
                <a:gd name="T45" fmla="*/ 0 h 1192"/>
                <a:gd name="T46" fmla="*/ 1182 w 8196"/>
                <a:gd name="T47" fmla="*/ 4 h 1192"/>
                <a:gd name="T48" fmla="*/ 934 w 8196"/>
                <a:gd name="T49" fmla="*/ 20 h 1192"/>
                <a:gd name="T50" fmla="*/ 716 w 8196"/>
                <a:gd name="T51" fmla="*/ 44 h 1192"/>
                <a:gd name="T52" fmla="*/ 530 w 8196"/>
                <a:gd name="T53" fmla="*/ 74 h 1192"/>
                <a:gd name="T54" fmla="*/ 374 w 8196"/>
                <a:gd name="T55" fmla="*/ 108 h 1192"/>
                <a:gd name="T56" fmla="*/ 248 w 8196"/>
                <a:gd name="T57" fmla="*/ 144 h 1192"/>
                <a:gd name="T58" fmla="*/ 148 w 8196"/>
                <a:gd name="T59" fmla="*/ 176 h 1192"/>
                <a:gd name="T60" fmla="*/ 48 w 8196"/>
                <a:gd name="T61" fmla="*/ 216 h 1192"/>
                <a:gd name="T62" fmla="*/ 0 w 8196"/>
                <a:gd name="T63" fmla="*/ 240 h 1192"/>
                <a:gd name="T64" fmla="*/ 8192 w 8196"/>
                <a:gd name="T65" fmla="*/ 1192 h 1192"/>
                <a:gd name="T66" fmla="*/ 8196 w 8196"/>
                <a:gd name="T67" fmla="*/ 1186 h 1192"/>
                <a:gd name="T68" fmla="*/ 8196 w 8196"/>
                <a:gd name="T69" fmla="*/ 510 h 1192"/>
                <a:gd name="T70" fmla="*/ 8192 w 8196"/>
                <a:gd name="T71" fmla="*/ 512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9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EA6426-B56E-478F-90EE-1F4DB8E3EC5C}" type="datetimeFigureOut">
              <a:rPr lang="ru-RU"/>
              <a:pPr>
                <a:defRPr/>
              </a:pPr>
              <a:t>17.11.2013</a:t>
            </a:fld>
            <a:endParaRPr lang="ru-RU"/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77351A-CB59-41F6-A344-838A74F7DC6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14"/>
          <p:cNvSpPr/>
          <p:nvPr/>
        </p:nvSpPr>
        <p:spPr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6" name="Group 23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1913"/>
            <a:chOff x="-3905250" y="4294188"/>
            <a:chExt cx="13011150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>
                <a:gd name="T0" fmla="*/ 2700 w 2706"/>
                <a:gd name="T1" fmla="*/ 0 h 640"/>
                <a:gd name="T2" fmla="*/ 2700 w 2706"/>
                <a:gd name="T3" fmla="*/ 0 h 640"/>
                <a:gd name="T4" fmla="*/ 2586 w 2706"/>
                <a:gd name="T5" fmla="*/ 18 h 640"/>
                <a:gd name="T6" fmla="*/ 2470 w 2706"/>
                <a:gd name="T7" fmla="*/ 38 h 640"/>
                <a:gd name="T8" fmla="*/ 2352 w 2706"/>
                <a:gd name="T9" fmla="*/ 60 h 640"/>
                <a:gd name="T10" fmla="*/ 2230 w 2706"/>
                <a:gd name="T11" fmla="*/ 82 h 640"/>
                <a:gd name="T12" fmla="*/ 2106 w 2706"/>
                <a:gd name="T13" fmla="*/ 108 h 640"/>
                <a:gd name="T14" fmla="*/ 1978 w 2706"/>
                <a:gd name="T15" fmla="*/ 134 h 640"/>
                <a:gd name="T16" fmla="*/ 1848 w 2706"/>
                <a:gd name="T17" fmla="*/ 164 h 640"/>
                <a:gd name="T18" fmla="*/ 1714 w 2706"/>
                <a:gd name="T19" fmla="*/ 194 h 640"/>
                <a:gd name="T20" fmla="*/ 1714 w 2706"/>
                <a:gd name="T21" fmla="*/ 194 h 640"/>
                <a:gd name="T22" fmla="*/ 1472 w 2706"/>
                <a:gd name="T23" fmla="*/ 252 h 640"/>
                <a:gd name="T24" fmla="*/ 1236 w 2706"/>
                <a:gd name="T25" fmla="*/ 304 h 640"/>
                <a:gd name="T26" fmla="*/ 1010 w 2706"/>
                <a:gd name="T27" fmla="*/ 352 h 640"/>
                <a:gd name="T28" fmla="*/ 792 w 2706"/>
                <a:gd name="T29" fmla="*/ 398 h 640"/>
                <a:gd name="T30" fmla="*/ 584 w 2706"/>
                <a:gd name="T31" fmla="*/ 438 h 640"/>
                <a:gd name="T32" fmla="*/ 382 w 2706"/>
                <a:gd name="T33" fmla="*/ 474 h 640"/>
                <a:gd name="T34" fmla="*/ 188 w 2706"/>
                <a:gd name="T35" fmla="*/ 508 h 640"/>
                <a:gd name="T36" fmla="*/ 0 w 2706"/>
                <a:gd name="T37" fmla="*/ 538 h 640"/>
                <a:gd name="T38" fmla="*/ 0 w 2706"/>
                <a:gd name="T39" fmla="*/ 538 h 640"/>
                <a:gd name="T40" fmla="*/ 130 w 2706"/>
                <a:gd name="T41" fmla="*/ 556 h 640"/>
                <a:gd name="T42" fmla="*/ 254 w 2706"/>
                <a:gd name="T43" fmla="*/ 572 h 640"/>
                <a:gd name="T44" fmla="*/ 374 w 2706"/>
                <a:gd name="T45" fmla="*/ 586 h 640"/>
                <a:gd name="T46" fmla="*/ 492 w 2706"/>
                <a:gd name="T47" fmla="*/ 598 h 640"/>
                <a:gd name="T48" fmla="*/ 606 w 2706"/>
                <a:gd name="T49" fmla="*/ 610 h 640"/>
                <a:gd name="T50" fmla="*/ 716 w 2706"/>
                <a:gd name="T51" fmla="*/ 618 h 640"/>
                <a:gd name="T52" fmla="*/ 822 w 2706"/>
                <a:gd name="T53" fmla="*/ 626 h 640"/>
                <a:gd name="T54" fmla="*/ 926 w 2706"/>
                <a:gd name="T55" fmla="*/ 632 h 640"/>
                <a:gd name="T56" fmla="*/ 1028 w 2706"/>
                <a:gd name="T57" fmla="*/ 636 h 640"/>
                <a:gd name="T58" fmla="*/ 1126 w 2706"/>
                <a:gd name="T59" fmla="*/ 638 h 640"/>
                <a:gd name="T60" fmla="*/ 1220 w 2706"/>
                <a:gd name="T61" fmla="*/ 640 h 640"/>
                <a:gd name="T62" fmla="*/ 1312 w 2706"/>
                <a:gd name="T63" fmla="*/ 640 h 640"/>
                <a:gd name="T64" fmla="*/ 1402 w 2706"/>
                <a:gd name="T65" fmla="*/ 638 h 640"/>
                <a:gd name="T66" fmla="*/ 1490 w 2706"/>
                <a:gd name="T67" fmla="*/ 636 h 640"/>
                <a:gd name="T68" fmla="*/ 1574 w 2706"/>
                <a:gd name="T69" fmla="*/ 632 h 640"/>
                <a:gd name="T70" fmla="*/ 1656 w 2706"/>
                <a:gd name="T71" fmla="*/ 626 h 640"/>
                <a:gd name="T72" fmla="*/ 1734 w 2706"/>
                <a:gd name="T73" fmla="*/ 620 h 640"/>
                <a:gd name="T74" fmla="*/ 1812 w 2706"/>
                <a:gd name="T75" fmla="*/ 612 h 640"/>
                <a:gd name="T76" fmla="*/ 1886 w 2706"/>
                <a:gd name="T77" fmla="*/ 602 h 640"/>
                <a:gd name="T78" fmla="*/ 1960 w 2706"/>
                <a:gd name="T79" fmla="*/ 592 h 640"/>
                <a:gd name="T80" fmla="*/ 2030 w 2706"/>
                <a:gd name="T81" fmla="*/ 580 h 640"/>
                <a:gd name="T82" fmla="*/ 2100 w 2706"/>
                <a:gd name="T83" fmla="*/ 568 h 640"/>
                <a:gd name="T84" fmla="*/ 2166 w 2706"/>
                <a:gd name="T85" fmla="*/ 554 h 640"/>
                <a:gd name="T86" fmla="*/ 2232 w 2706"/>
                <a:gd name="T87" fmla="*/ 540 h 640"/>
                <a:gd name="T88" fmla="*/ 2296 w 2706"/>
                <a:gd name="T89" fmla="*/ 524 h 640"/>
                <a:gd name="T90" fmla="*/ 2358 w 2706"/>
                <a:gd name="T91" fmla="*/ 508 h 640"/>
                <a:gd name="T92" fmla="*/ 2418 w 2706"/>
                <a:gd name="T93" fmla="*/ 490 h 640"/>
                <a:gd name="T94" fmla="*/ 2478 w 2706"/>
                <a:gd name="T95" fmla="*/ 472 h 640"/>
                <a:gd name="T96" fmla="*/ 2592 w 2706"/>
                <a:gd name="T97" fmla="*/ 432 h 640"/>
                <a:gd name="T98" fmla="*/ 2702 w 2706"/>
                <a:gd name="T99" fmla="*/ 390 h 640"/>
                <a:gd name="T100" fmla="*/ 2702 w 2706"/>
                <a:gd name="T101" fmla="*/ 390 h 640"/>
                <a:gd name="T102" fmla="*/ 2706 w 2706"/>
                <a:gd name="T103" fmla="*/ 388 h 640"/>
                <a:gd name="T104" fmla="*/ 2706 w 2706"/>
                <a:gd name="T105" fmla="*/ 388 h 640"/>
                <a:gd name="T106" fmla="*/ 2706 w 2706"/>
                <a:gd name="T107" fmla="*/ 0 h 640"/>
                <a:gd name="T108" fmla="*/ 2706 w 2706"/>
                <a:gd name="T109" fmla="*/ 0 h 640"/>
                <a:gd name="T110" fmla="*/ 2700 w 2706"/>
                <a:gd name="T111" fmla="*/ 0 h 640"/>
                <a:gd name="T112" fmla="*/ 2700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>
                <a:gd name="T0" fmla="*/ 5216 w 5216"/>
                <a:gd name="T1" fmla="*/ 714 h 762"/>
                <a:gd name="T2" fmla="*/ 4984 w 5216"/>
                <a:gd name="T3" fmla="*/ 686 h 762"/>
                <a:gd name="T4" fmla="*/ 4478 w 5216"/>
                <a:gd name="T5" fmla="*/ 610 h 762"/>
                <a:gd name="T6" fmla="*/ 3914 w 5216"/>
                <a:gd name="T7" fmla="*/ 508 h 762"/>
                <a:gd name="T8" fmla="*/ 3286 w 5216"/>
                <a:gd name="T9" fmla="*/ 374 h 762"/>
                <a:gd name="T10" fmla="*/ 2946 w 5216"/>
                <a:gd name="T11" fmla="*/ 296 h 762"/>
                <a:gd name="T12" fmla="*/ 2682 w 5216"/>
                <a:gd name="T13" fmla="*/ 236 h 762"/>
                <a:gd name="T14" fmla="*/ 2430 w 5216"/>
                <a:gd name="T15" fmla="*/ 184 h 762"/>
                <a:gd name="T16" fmla="*/ 2190 w 5216"/>
                <a:gd name="T17" fmla="*/ 140 h 762"/>
                <a:gd name="T18" fmla="*/ 1960 w 5216"/>
                <a:gd name="T19" fmla="*/ 102 h 762"/>
                <a:gd name="T20" fmla="*/ 1740 w 5216"/>
                <a:gd name="T21" fmla="*/ 72 h 762"/>
                <a:gd name="T22" fmla="*/ 1334 w 5216"/>
                <a:gd name="T23" fmla="*/ 28 h 762"/>
                <a:gd name="T24" fmla="*/ 970 w 5216"/>
                <a:gd name="T25" fmla="*/ 4 h 762"/>
                <a:gd name="T26" fmla="*/ 644 w 5216"/>
                <a:gd name="T27" fmla="*/ 0 h 762"/>
                <a:gd name="T28" fmla="*/ 358 w 5216"/>
                <a:gd name="T29" fmla="*/ 10 h 762"/>
                <a:gd name="T30" fmla="*/ 110 w 5216"/>
                <a:gd name="T31" fmla="*/ 32 h 762"/>
                <a:gd name="T32" fmla="*/ 0 w 5216"/>
                <a:gd name="T33" fmla="*/ 48 h 762"/>
                <a:gd name="T34" fmla="*/ 314 w 5216"/>
                <a:gd name="T35" fmla="*/ 86 h 762"/>
                <a:gd name="T36" fmla="*/ 652 w 5216"/>
                <a:gd name="T37" fmla="*/ 140 h 762"/>
                <a:gd name="T38" fmla="*/ 1014 w 5216"/>
                <a:gd name="T39" fmla="*/ 210 h 762"/>
                <a:gd name="T40" fmla="*/ 1402 w 5216"/>
                <a:gd name="T41" fmla="*/ 296 h 762"/>
                <a:gd name="T42" fmla="*/ 1756 w 5216"/>
                <a:gd name="T43" fmla="*/ 378 h 762"/>
                <a:gd name="T44" fmla="*/ 2408 w 5216"/>
                <a:gd name="T45" fmla="*/ 516 h 762"/>
                <a:gd name="T46" fmla="*/ 2708 w 5216"/>
                <a:gd name="T47" fmla="*/ 572 h 762"/>
                <a:gd name="T48" fmla="*/ 2992 w 5216"/>
                <a:gd name="T49" fmla="*/ 620 h 762"/>
                <a:gd name="T50" fmla="*/ 3260 w 5216"/>
                <a:gd name="T51" fmla="*/ 662 h 762"/>
                <a:gd name="T52" fmla="*/ 3512 w 5216"/>
                <a:gd name="T53" fmla="*/ 694 h 762"/>
                <a:gd name="T54" fmla="*/ 3750 w 5216"/>
                <a:gd name="T55" fmla="*/ 722 h 762"/>
                <a:gd name="T56" fmla="*/ 3974 w 5216"/>
                <a:gd name="T57" fmla="*/ 740 h 762"/>
                <a:gd name="T58" fmla="*/ 4184 w 5216"/>
                <a:gd name="T59" fmla="*/ 754 h 762"/>
                <a:gd name="T60" fmla="*/ 4384 w 5216"/>
                <a:gd name="T61" fmla="*/ 762 h 762"/>
                <a:gd name="T62" fmla="*/ 4570 w 5216"/>
                <a:gd name="T63" fmla="*/ 762 h 762"/>
                <a:gd name="T64" fmla="*/ 4746 w 5216"/>
                <a:gd name="T65" fmla="*/ 758 h 762"/>
                <a:gd name="T66" fmla="*/ 4912 w 5216"/>
                <a:gd name="T67" fmla="*/ 748 h 762"/>
                <a:gd name="T68" fmla="*/ 5068 w 5216"/>
                <a:gd name="T69" fmla="*/ 732 h 762"/>
                <a:gd name="T70" fmla="*/ 5216 w 5216"/>
                <a:gd name="T71" fmla="*/ 714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>
                <a:gd name="T0" fmla="*/ 0 w 5144"/>
                <a:gd name="T1" fmla="*/ 70 h 694"/>
                <a:gd name="T2" fmla="*/ 0 w 5144"/>
                <a:gd name="T3" fmla="*/ 70 h 694"/>
                <a:gd name="T4" fmla="*/ 18 w 5144"/>
                <a:gd name="T5" fmla="*/ 66 h 694"/>
                <a:gd name="T6" fmla="*/ 72 w 5144"/>
                <a:gd name="T7" fmla="*/ 56 h 694"/>
                <a:gd name="T8" fmla="*/ 164 w 5144"/>
                <a:gd name="T9" fmla="*/ 42 h 694"/>
                <a:gd name="T10" fmla="*/ 224 w 5144"/>
                <a:gd name="T11" fmla="*/ 34 h 694"/>
                <a:gd name="T12" fmla="*/ 294 w 5144"/>
                <a:gd name="T13" fmla="*/ 26 h 694"/>
                <a:gd name="T14" fmla="*/ 372 w 5144"/>
                <a:gd name="T15" fmla="*/ 20 h 694"/>
                <a:gd name="T16" fmla="*/ 462 w 5144"/>
                <a:gd name="T17" fmla="*/ 14 h 694"/>
                <a:gd name="T18" fmla="*/ 560 w 5144"/>
                <a:gd name="T19" fmla="*/ 8 h 694"/>
                <a:gd name="T20" fmla="*/ 670 w 5144"/>
                <a:gd name="T21" fmla="*/ 4 h 694"/>
                <a:gd name="T22" fmla="*/ 790 w 5144"/>
                <a:gd name="T23" fmla="*/ 2 h 694"/>
                <a:gd name="T24" fmla="*/ 920 w 5144"/>
                <a:gd name="T25" fmla="*/ 0 h 694"/>
                <a:gd name="T26" fmla="*/ 1060 w 5144"/>
                <a:gd name="T27" fmla="*/ 2 h 694"/>
                <a:gd name="T28" fmla="*/ 1210 w 5144"/>
                <a:gd name="T29" fmla="*/ 6 h 694"/>
                <a:gd name="T30" fmla="*/ 1372 w 5144"/>
                <a:gd name="T31" fmla="*/ 14 h 694"/>
                <a:gd name="T32" fmla="*/ 1544 w 5144"/>
                <a:gd name="T33" fmla="*/ 24 h 694"/>
                <a:gd name="T34" fmla="*/ 1726 w 5144"/>
                <a:gd name="T35" fmla="*/ 40 h 694"/>
                <a:gd name="T36" fmla="*/ 1920 w 5144"/>
                <a:gd name="T37" fmla="*/ 58 h 694"/>
                <a:gd name="T38" fmla="*/ 2126 w 5144"/>
                <a:gd name="T39" fmla="*/ 80 h 694"/>
                <a:gd name="T40" fmla="*/ 2342 w 5144"/>
                <a:gd name="T41" fmla="*/ 106 h 694"/>
                <a:gd name="T42" fmla="*/ 2570 w 5144"/>
                <a:gd name="T43" fmla="*/ 138 h 694"/>
                <a:gd name="T44" fmla="*/ 2808 w 5144"/>
                <a:gd name="T45" fmla="*/ 174 h 694"/>
                <a:gd name="T46" fmla="*/ 3058 w 5144"/>
                <a:gd name="T47" fmla="*/ 216 h 694"/>
                <a:gd name="T48" fmla="*/ 3320 w 5144"/>
                <a:gd name="T49" fmla="*/ 266 h 694"/>
                <a:gd name="T50" fmla="*/ 3594 w 5144"/>
                <a:gd name="T51" fmla="*/ 320 h 694"/>
                <a:gd name="T52" fmla="*/ 3880 w 5144"/>
                <a:gd name="T53" fmla="*/ 380 h 694"/>
                <a:gd name="T54" fmla="*/ 4178 w 5144"/>
                <a:gd name="T55" fmla="*/ 448 h 694"/>
                <a:gd name="T56" fmla="*/ 4488 w 5144"/>
                <a:gd name="T57" fmla="*/ 522 h 694"/>
                <a:gd name="T58" fmla="*/ 4810 w 5144"/>
                <a:gd name="T59" fmla="*/ 604 h 694"/>
                <a:gd name="T60" fmla="*/ 5144 w 5144"/>
                <a:gd name="T61" fmla="*/ 694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>
                <a:gd name="T0" fmla="*/ 0 w 3112"/>
                <a:gd name="T1" fmla="*/ 584 h 584"/>
                <a:gd name="T2" fmla="*/ 0 w 3112"/>
                <a:gd name="T3" fmla="*/ 584 h 584"/>
                <a:gd name="T4" fmla="*/ 90 w 3112"/>
                <a:gd name="T5" fmla="*/ 560 h 584"/>
                <a:gd name="T6" fmla="*/ 336 w 3112"/>
                <a:gd name="T7" fmla="*/ 498 h 584"/>
                <a:gd name="T8" fmla="*/ 506 w 3112"/>
                <a:gd name="T9" fmla="*/ 456 h 584"/>
                <a:gd name="T10" fmla="*/ 702 w 3112"/>
                <a:gd name="T11" fmla="*/ 410 h 584"/>
                <a:gd name="T12" fmla="*/ 920 w 3112"/>
                <a:gd name="T13" fmla="*/ 360 h 584"/>
                <a:gd name="T14" fmla="*/ 1154 w 3112"/>
                <a:gd name="T15" fmla="*/ 306 h 584"/>
                <a:gd name="T16" fmla="*/ 1402 w 3112"/>
                <a:gd name="T17" fmla="*/ 254 h 584"/>
                <a:gd name="T18" fmla="*/ 1656 w 3112"/>
                <a:gd name="T19" fmla="*/ 202 h 584"/>
                <a:gd name="T20" fmla="*/ 1916 w 3112"/>
                <a:gd name="T21" fmla="*/ 154 h 584"/>
                <a:gd name="T22" fmla="*/ 2174 w 3112"/>
                <a:gd name="T23" fmla="*/ 108 h 584"/>
                <a:gd name="T24" fmla="*/ 2302 w 3112"/>
                <a:gd name="T25" fmla="*/ 88 h 584"/>
                <a:gd name="T26" fmla="*/ 2426 w 3112"/>
                <a:gd name="T27" fmla="*/ 68 h 584"/>
                <a:gd name="T28" fmla="*/ 2550 w 3112"/>
                <a:gd name="T29" fmla="*/ 52 h 584"/>
                <a:gd name="T30" fmla="*/ 2670 w 3112"/>
                <a:gd name="T31" fmla="*/ 36 h 584"/>
                <a:gd name="T32" fmla="*/ 2788 w 3112"/>
                <a:gd name="T33" fmla="*/ 24 h 584"/>
                <a:gd name="T34" fmla="*/ 2900 w 3112"/>
                <a:gd name="T35" fmla="*/ 14 h 584"/>
                <a:gd name="T36" fmla="*/ 3008 w 3112"/>
                <a:gd name="T37" fmla="*/ 6 h 584"/>
                <a:gd name="T38" fmla="*/ 3112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 useBgFill="1">
          <p:nvSpPr>
            <p:cNvPr id="11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>
                <a:gd name="T0" fmla="*/ 8192 w 8196"/>
                <a:gd name="T1" fmla="*/ 512 h 1192"/>
                <a:gd name="T2" fmla="*/ 8040 w 8196"/>
                <a:gd name="T3" fmla="*/ 570 h 1192"/>
                <a:gd name="T4" fmla="*/ 7878 w 8196"/>
                <a:gd name="T5" fmla="*/ 620 h 1192"/>
                <a:gd name="T6" fmla="*/ 7706 w 8196"/>
                <a:gd name="T7" fmla="*/ 666 h 1192"/>
                <a:gd name="T8" fmla="*/ 7522 w 8196"/>
                <a:gd name="T9" fmla="*/ 702 h 1192"/>
                <a:gd name="T10" fmla="*/ 7322 w 8196"/>
                <a:gd name="T11" fmla="*/ 730 h 1192"/>
                <a:gd name="T12" fmla="*/ 7106 w 8196"/>
                <a:gd name="T13" fmla="*/ 750 h 1192"/>
                <a:gd name="T14" fmla="*/ 6872 w 8196"/>
                <a:gd name="T15" fmla="*/ 762 h 1192"/>
                <a:gd name="T16" fmla="*/ 6618 w 8196"/>
                <a:gd name="T17" fmla="*/ 760 h 1192"/>
                <a:gd name="T18" fmla="*/ 6342 w 8196"/>
                <a:gd name="T19" fmla="*/ 750 h 1192"/>
                <a:gd name="T20" fmla="*/ 6042 w 8196"/>
                <a:gd name="T21" fmla="*/ 726 h 1192"/>
                <a:gd name="T22" fmla="*/ 5716 w 8196"/>
                <a:gd name="T23" fmla="*/ 690 h 1192"/>
                <a:gd name="T24" fmla="*/ 5364 w 8196"/>
                <a:gd name="T25" fmla="*/ 642 h 1192"/>
                <a:gd name="T26" fmla="*/ 4982 w 8196"/>
                <a:gd name="T27" fmla="*/ 578 h 1192"/>
                <a:gd name="T28" fmla="*/ 4568 w 8196"/>
                <a:gd name="T29" fmla="*/ 500 h 1192"/>
                <a:gd name="T30" fmla="*/ 4122 w 8196"/>
                <a:gd name="T31" fmla="*/ 406 h 1192"/>
                <a:gd name="T32" fmla="*/ 3640 w 8196"/>
                <a:gd name="T33" fmla="*/ 296 h 1192"/>
                <a:gd name="T34" fmla="*/ 3396 w 8196"/>
                <a:gd name="T35" fmla="*/ 240 h 1192"/>
                <a:gd name="T36" fmla="*/ 2934 w 8196"/>
                <a:gd name="T37" fmla="*/ 148 h 1192"/>
                <a:gd name="T38" fmla="*/ 2512 w 8196"/>
                <a:gd name="T39" fmla="*/ 82 h 1192"/>
                <a:gd name="T40" fmla="*/ 2126 w 8196"/>
                <a:gd name="T41" fmla="*/ 36 h 1192"/>
                <a:gd name="T42" fmla="*/ 1776 w 8196"/>
                <a:gd name="T43" fmla="*/ 10 h 1192"/>
                <a:gd name="T44" fmla="*/ 1462 w 8196"/>
                <a:gd name="T45" fmla="*/ 0 h 1192"/>
                <a:gd name="T46" fmla="*/ 1182 w 8196"/>
                <a:gd name="T47" fmla="*/ 4 h 1192"/>
                <a:gd name="T48" fmla="*/ 934 w 8196"/>
                <a:gd name="T49" fmla="*/ 20 h 1192"/>
                <a:gd name="T50" fmla="*/ 716 w 8196"/>
                <a:gd name="T51" fmla="*/ 44 h 1192"/>
                <a:gd name="T52" fmla="*/ 530 w 8196"/>
                <a:gd name="T53" fmla="*/ 74 h 1192"/>
                <a:gd name="T54" fmla="*/ 374 w 8196"/>
                <a:gd name="T55" fmla="*/ 108 h 1192"/>
                <a:gd name="T56" fmla="*/ 248 w 8196"/>
                <a:gd name="T57" fmla="*/ 144 h 1192"/>
                <a:gd name="T58" fmla="*/ 148 w 8196"/>
                <a:gd name="T59" fmla="*/ 176 h 1192"/>
                <a:gd name="T60" fmla="*/ 48 w 8196"/>
                <a:gd name="T61" fmla="*/ 216 h 1192"/>
                <a:gd name="T62" fmla="*/ 0 w 8196"/>
                <a:gd name="T63" fmla="*/ 240 h 1192"/>
                <a:gd name="T64" fmla="*/ 8192 w 8196"/>
                <a:gd name="T65" fmla="*/ 1192 h 1192"/>
                <a:gd name="T66" fmla="*/ 8196 w 8196"/>
                <a:gd name="T67" fmla="*/ 1186 h 1192"/>
                <a:gd name="T68" fmla="*/ 8196 w 8196"/>
                <a:gd name="T69" fmla="*/ 510 h 1192"/>
                <a:gd name="T70" fmla="*/ 8192 w 8196"/>
                <a:gd name="T71" fmla="*/ 512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151363-E182-4C98-80A7-F3C90E174E56}" type="datetimeFigureOut">
              <a:rPr lang="ru-RU"/>
              <a:pPr>
                <a:defRPr/>
              </a:pPr>
              <a:t>17.11.2013</a:t>
            </a:fld>
            <a:endParaRPr lang="ru-RU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037A20-BFA7-468B-81AE-31DD33F2EF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14"/>
          <p:cNvSpPr/>
          <p:nvPr/>
        </p:nvSpPr>
        <p:spPr>
          <a:xfrm>
            <a:off x="228600" y="228600"/>
            <a:ext cx="8696325" cy="6035675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6" name="Group 8"/>
          <p:cNvGrpSpPr>
            <a:grpSpLocks noChangeAspect="1"/>
          </p:cNvGrpSpPr>
          <p:nvPr/>
        </p:nvGrpSpPr>
        <p:grpSpPr bwMode="auto">
          <a:xfrm>
            <a:off x="211138" y="5354638"/>
            <a:ext cx="8723312" cy="1330325"/>
            <a:chOff x="-3905250" y="4294188"/>
            <a:chExt cx="13011150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>
                <a:gd name="T0" fmla="*/ 2700 w 2706"/>
                <a:gd name="T1" fmla="*/ 0 h 640"/>
                <a:gd name="T2" fmla="*/ 2700 w 2706"/>
                <a:gd name="T3" fmla="*/ 0 h 640"/>
                <a:gd name="T4" fmla="*/ 2586 w 2706"/>
                <a:gd name="T5" fmla="*/ 18 h 640"/>
                <a:gd name="T6" fmla="*/ 2470 w 2706"/>
                <a:gd name="T7" fmla="*/ 38 h 640"/>
                <a:gd name="T8" fmla="*/ 2352 w 2706"/>
                <a:gd name="T9" fmla="*/ 60 h 640"/>
                <a:gd name="T10" fmla="*/ 2230 w 2706"/>
                <a:gd name="T11" fmla="*/ 82 h 640"/>
                <a:gd name="T12" fmla="*/ 2106 w 2706"/>
                <a:gd name="T13" fmla="*/ 108 h 640"/>
                <a:gd name="T14" fmla="*/ 1978 w 2706"/>
                <a:gd name="T15" fmla="*/ 134 h 640"/>
                <a:gd name="T16" fmla="*/ 1848 w 2706"/>
                <a:gd name="T17" fmla="*/ 164 h 640"/>
                <a:gd name="T18" fmla="*/ 1714 w 2706"/>
                <a:gd name="T19" fmla="*/ 194 h 640"/>
                <a:gd name="T20" fmla="*/ 1714 w 2706"/>
                <a:gd name="T21" fmla="*/ 194 h 640"/>
                <a:gd name="T22" fmla="*/ 1472 w 2706"/>
                <a:gd name="T23" fmla="*/ 252 h 640"/>
                <a:gd name="T24" fmla="*/ 1236 w 2706"/>
                <a:gd name="T25" fmla="*/ 304 h 640"/>
                <a:gd name="T26" fmla="*/ 1010 w 2706"/>
                <a:gd name="T27" fmla="*/ 352 h 640"/>
                <a:gd name="T28" fmla="*/ 792 w 2706"/>
                <a:gd name="T29" fmla="*/ 398 h 640"/>
                <a:gd name="T30" fmla="*/ 584 w 2706"/>
                <a:gd name="T31" fmla="*/ 438 h 640"/>
                <a:gd name="T32" fmla="*/ 382 w 2706"/>
                <a:gd name="T33" fmla="*/ 474 h 640"/>
                <a:gd name="T34" fmla="*/ 188 w 2706"/>
                <a:gd name="T35" fmla="*/ 508 h 640"/>
                <a:gd name="T36" fmla="*/ 0 w 2706"/>
                <a:gd name="T37" fmla="*/ 538 h 640"/>
                <a:gd name="T38" fmla="*/ 0 w 2706"/>
                <a:gd name="T39" fmla="*/ 538 h 640"/>
                <a:gd name="T40" fmla="*/ 130 w 2706"/>
                <a:gd name="T41" fmla="*/ 556 h 640"/>
                <a:gd name="T42" fmla="*/ 254 w 2706"/>
                <a:gd name="T43" fmla="*/ 572 h 640"/>
                <a:gd name="T44" fmla="*/ 374 w 2706"/>
                <a:gd name="T45" fmla="*/ 586 h 640"/>
                <a:gd name="T46" fmla="*/ 492 w 2706"/>
                <a:gd name="T47" fmla="*/ 598 h 640"/>
                <a:gd name="T48" fmla="*/ 606 w 2706"/>
                <a:gd name="T49" fmla="*/ 610 h 640"/>
                <a:gd name="T50" fmla="*/ 716 w 2706"/>
                <a:gd name="T51" fmla="*/ 618 h 640"/>
                <a:gd name="T52" fmla="*/ 822 w 2706"/>
                <a:gd name="T53" fmla="*/ 626 h 640"/>
                <a:gd name="T54" fmla="*/ 926 w 2706"/>
                <a:gd name="T55" fmla="*/ 632 h 640"/>
                <a:gd name="T56" fmla="*/ 1028 w 2706"/>
                <a:gd name="T57" fmla="*/ 636 h 640"/>
                <a:gd name="T58" fmla="*/ 1126 w 2706"/>
                <a:gd name="T59" fmla="*/ 638 h 640"/>
                <a:gd name="T60" fmla="*/ 1220 w 2706"/>
                <a:gd name="T61" fmla="*/ 640 h 640"/>
                <a:gd name="T62" fmla="*/ 1312 w 2706"/>
                <a:gd name="T63" fmla="*/ 640 h 640"/>
                <a:gd name="T64" fmla="*/ 1402 w 2706"/>
                <a:gd name="T65" fmla="*/ 638 h 640"/>
                <a:gd name="T66" fmla="*/ 1490 w 2706"/>
                <a:gd name="T67" fmla="*/ 636 h 640"/>
                <a:gd name="T68" fmla="*/ 1574 w 2706"/>
                <a:gd name="T69" fmla="*/ 632 h 640"/>
                <a:gd name="T70" fmla="*/ 1656 w 2706"/>
                <a:gd name="T71" fmla="*/ 626 h 640"/>
                <a:gd name="T72" fmla="*/ 1734 w 2706"/>
                <a:gd name="T73" fmla="*/ 620 h 640"/>
                <a:gd name="T74" fmla="*/ 1812 w 2706"/>
                <a:gd name="T75" fmla="*/ 612 h 640"/>
                <a:gd name="T76" fmla="*/ 1886 w 2706"/>
                <a:gd name="T77" fmla="*/ 602 h 640"/>
                <a:gd name="T78" fmla="*/ 1960 w 2706"/>
                <a:gd name="T79" fmla="*/ 592 h 640"/>
                <a:gd name="T80" fmla="*/ 2030 w 2706"/>
                <a:gd name="T81" fmla="*/ 580 h 640"/>
                <a:gd name="T82" fmla="*/ 2100 w 2706"/>
                <a:gd name="T83" fmla="*/ 568 h 640"/>
                <a:gd name="T84" fmla="*/ 2166 w 2706"/>
                <a:gd name="T85" fmla="*/ 554 h 640"/>
                <a:gd name="T86" fmla="*/ 2232 w 2706"/>
                <a:gd name="T87" fmla="*/ 540 h 640"/>
                <a:gd name="T88" fmla="*/ 2296 w 2706"/>
                <a:gd name="T89" fmla="*/ 524 h 640"/>
                <a:gd name="T90" fmla="*/ 2358 w 2706"/>
                <a:gd name="T91" fmla="*/ 508 h 640"/>
                <a:gd name="T92" fmla="*/ 2418 w 2706"/>
                <a:gd name="T93" fmla="*/ 490 h 640"/>
                <a:gd name="T94" fmla="*/ 2478 w 2706"/>
                <a:gd name="T95" fmla="*/ 472 h 640"/>
                <a:gd name="T96" fmla="*/ 2592 w 2706"/>
                <a:gd name="T97" fmla="*/ 432 h 640"/>
                <a:gd name="T98" fmla="*/ 2702 w 2706"/>
                <a:gd name="T99" fmla="*/ 390 h 640"/>
                <a:gd name="T100" fmla="*/ 2702 w 2706"/>
                <a:gd name="T101" fmla="*/ 390 h 640"/>
                <a:gd name="T102" fmla="*/ 2706 w 2706"/>
                <a:gd name="T103" fmla="*/ 388 h 640"/>
                <a:gd name="T104" fmla="*/ 2706 w 2706"/>
                <a:gd name="T105" fmla="*/ 388 h 640"/>
                <a:gd name="T106" fmla="*/ 2706 w 2706"/>
                <a:gd name="T107" fmla="*/ 0 h 640"/>
                <a:gd name="T108" fmla="*/ 2706 w 2706"/>
                <a:gd name="T109" fmla="*/ 0 h 640"/>
                <a:gd name="T110" fmla="*/ 2700 w 2706"/>
                <a:gd name="T111" fmla="*/ 0 h 640"/>
                <a:gd name="T112" fmla="*/ 2700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>
                <a:gd name="T0" fmla="*/ 5216 w 5216"/>
                <a:gd name="T1" fmla="*/ 714 h 762"/>
                <a:gd name="T2" fmla="*/ 4984 w 5216"/>
                <a:gd name="T3" fmla="*/ 686 h 762"/>
                <a:gd name="T4" fmla="*/ 4478 w 5216"/>
                <a:gd name="T5" fmla="*/ 610 h 762"/>
                <a:gd name="T6" fmla="*/ 3914 w 5216"/>
                <a:gd name="T7" fmla="*/ 508 h 762"/>
                <a:gd name="T8" fmla="*/ 3286 w 5216"/>
                <a:gd name="T9" fmla="*/ 374 h 762"/>
                <a:gd name="T10" fmla="*/ 2946 w 5216"/>
                <a:gd name="T11" fmla="*/ 296 h 762"/>
                <a:gd name="T12" fmla="*/ 2682 w 5216"/>
                <a:gd name="T13" fmla="*/ 236 h 762"/>
                <a:gd name="T14" fmla="*/ 2430 w 5216"/>
                <a:gd name="T15" fmla="*/ 184 h 762"/>
                <a:gd name="T16" fmla="*/ 2190 w 5216"/>
                <a:gd name="T17" fmla="*/ 140 h 762"/>
                <a:gd name="T18" fmla="*/ 1960 w 5216"/>
                <a:gd name="T19" fmla="*/ 102 h 762"/>
                <a:gd name="T20" fmla="*/ 1740 w 5216"/>
                <a:gd name="T21" fmla="*/ 72 h 762"/>
                <a:gd name="T22" fmla="*/ 1334 w 5216"/>
                <a:gd name="T23" fmla="*/ 28 h 762"/>
                <a:gd name="T24" fmla="*/ 970 w 5216"/>
                <a:gd name="T25" fmla="*/ 4 h 762"/>
                <a:gd name="T26" fmla="*/ 644 w 5216"/>
                <a:gd name="T27" fmla="*/ 0 h 762"/>
                <a:gd name="T28" fmla="*/ 358 w 5216"/>
                <a:gd name="T29" fmla="*/ 10 h 762"/>
                <a:gd name="T30" fmla="*/ 110 w 5216"/>
                <a:gd name="T31" fmla="*/ 32 h 762"/>
                <a:gd name="T32" fmla="*/ 0 w 5216"/>
                <a:gd name="T33" fmla="*/ 48 h 762"/>
                <a:gd name="T34" fmla="*/ 314 w 5216"/>
                <a:gd name="T35" fmla="*/ 86 h 762"/>
                <a:gd name="T36" fmla="*/ 652 w 5216"/>
                <a:gd name="T37" fmla="*/ 140 h 762"/>
                <a:gd name="T38" fmla="*/ 1014 w 5216"/>
                <a:gd name="T39" fmla="*/ 210 h 762"/>
                <a:gd name="T40" fmla="*/ 1402 w 5216"/>
                <a:gd name="T41" fmla="*/ 296 h 762"/>
                <a:gd name="T42" fmla="*/ 1756 w 5216"/>
                <a:gd name="T43" fmla="*/ 378 h 762"/>
                <a:gd name="T44" fmla="*/ 2408 w 5216"/>
                <a:gd name="T45" fmla="*/ 516 h 762"/>
                <a:gd name="T46" fmla="*/ 2708 w 5216"/>
                <a:gd name="T47" fmla="*/ 572 h 762"/>
                <a:gd name="T48" fmla="*/ 2992 w 5216"/>
                <a:gd name="T49" fmla="*/ 620 h 762"/>
                <a:gd name="T50" fmla="*/ 3260 w 5216"/>
                <a:gd name="T51" fmla="*/ 662 h 762"/>
                <a:gd name="T52" fmla="*/ 3512 w 5216"/>
                <a:gd name="T53" fmla="*/ 694 h 762"/>
                <a:gd name="T54" fmla="*/ 3750 w 5216"/>
                <a:gd name="T55" fmla="*/ 722 h 762"/>
                <a:gd name="T56" fmla="*/ 3974 w 5216"/>
                <a:gd name="T57" fmla="*/ 740 h 762"/>
                <a:gd name="T58" fmla="*/ 4184 w 5216"/>
                <a:gd name="T59" fmla="*/ 754 h 762"/>
                <a:gd name="T60" fmla="*/ 4384 w 5216"/>
                <a:gd name="T61" fmla="*/ 762 h 762"/>
                <a:gd name="T62" fmla="*/ 4570 w 5216"/>
                <a:gd name="T63" fmla="*/ 762 h 762"/>
                <a:gd name="T64" fmla="*/ 4746 w 5216"/>
                <a:gd name="T65" fmla="*/ 758 h 762"/>
                <a:gd name="T66" fmla="*/ 4912 w 5216"/>
                <a:gd name="T67" fmla="*/ 748 h 762"/>
                <a:gd name="T68" fmla="*/ 5068 w 5216"/>
                <a:gd name="T69" fmla="*/ 732 h 762"/>
                <a:gd name="T70" fmla="*/ 5216 w 5216"/>
                <a:gd name="T71" fmla="*/ 714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>
                <a:gd name="T0" fmla="*/ 0 w 5144"/>
                <a:gd name="T1" fmla="*/ 70 h 694"/>
                <a:gd name="T2" fmla="*/ 0 w 5144"/>
                <a:gd name="T3" fmla="*/ 70 h 694"/>
                <a:gd name="T4" fmla="*/ 18 w 5144"/>
                <a:gd name="T5" fmla="*/ 66 h 694"/>
                <a:gd name="T6" fmla="*/ 72 w 5144"/>
                <a:gd name="T7" fmla="*/ 56 h 694"/>
                <a:gd name="T8" fmla="*/ 164 w 5144"/>
                <a:gd name="T9" fmla="*/ 42 h 694"/>
                <a:gd name="T10" fmla="*/ 224 w 5144"/>
                <a:gd name="T11" fmla="*/ 34 h 694"/>
                <a:gd name="T12" fmla="*/ 294 w 5144"/>
                <a:gd name="T13" fmla="*/ 26 h 694"/>
                <a:gd name="T14" fmla="*/ 372 w 5144"/>
                <a:gd name="T15" fmla="*/ 20 h 694"/>
                <a:gd name="T16" fmla="*/ 462 w 5144"/>
                <a:gd name="T17" fmla="*/ 14 h 694"/>
                <a:gd name="T18" fmla="*/ 560 w 5144"/>
                <a:gd name="T19" fmla="*/ 8 h 694"/>
                <a:gd name="T20" fmla="*/ 670 w 5144"/>
                <a:gd name="T21" fmla="*/ 4 h 694"/>
                <a:gd name="T22" fmla="*/ 790 w 5144"/>
                <a:gd name="T23" fmla="*/ 2 h 694"/>
                <a:gd name="T24" fmla="*/ 920 w 5144"/>
                <a:gd name="T25" fmla="*/ 0 h 694"/>
                <a:gd name="T26" fmla="*/ 1060 w 5144"/>
                <a:gd name="T27" fmla="*/ 2 h 694"/>
                <a:gd name="T28" fmla="*/ 1210 w 5144"/>
                <a:gd name="T29" fmla="*/ 6 h 694"/>
                <a:gd name="T30" fmla="*/ 1372 w 5144"/>
                <a:gd name="T31" fmla="*/ 14 h 694"/>
                <a:gd name="T32" fmla="*/ 1544 w 5144"/>
                <a:gd name="T33" fmla="*/ 24 h 694"/>
                <a:gd name="T34" fmla="*/ 1726 w 5144"/>
                <a:gd name="T35" fmla="*/ 40 h 694"/>
                <a:gd name="T36" fmla="*/ 1920 w 5144"/>
                <a:gd name="T37" fmla="*/ 58 h 694"/>
                <a:gd name="T38" fmla="*/ 2126 w 5144"/>
                <a:gd name="T39" fmla="*/ 80 h 694"/>
                <a:gd name="T40" fmla="*/ 2342 w 5144"/>
                <a:gd name="T41" fmla="*/ 106 h 694"/>
                <a:gd name="T42" fmla="*/ 2570 w 5144"/>
                <a:gd name="T43" fmla="*/ 138 h 694"/>
                <a:gd name="T44" fmla="*/ 2808 w 5144"/>
                <a:gd name="T45" fmla="*/ 174 h 694"/>
                <a:gd name="T46" fmla="*/ 3058 w 5144"/>
                <a:gd name="T47" fmla="*/ 216 h 694"/>
                <a:gd name="T48" fmla="*/ 3320 w 5144"/>
                <a:gd name="T49" fmla="*/ 266 h 694"/>
                <a:gd name="T50" fmla="*/ 3594 w 5144"/>
                <a:gd name="T51" fmla="*/ 320 h 694"/>
                <a:gd name="T52" fmla="*/ 3880 w 5144"/>
                <a:gd name="T53" fmla="*/ 380 h 694"/>
                <a:gd name="T54" fmla="*/ 4178 w 5144"/>
                <a:gd name="T55" fmla="*/ 448 h 694"/>
                <a:gd name="T56" fmla="*/ 4488 w 5144"/>
                <a:gd name="T57" fmla="*/ 522 h 694"/>
                <a:gd name="T58" fmla="*/ 4810 w 5144"/>
                <a:gd name="T59" fmla="*/ 604 h 694"/>
                <a:gd name="T60" fmla="*/ 5144 w 5144"/>
                <a:gd name="T61" fmla="*/ 694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>
                <a:gd name="T0" fmla="*/ 0 w 3112"/>
                <a:gd name="T1" fmla="*/ 584 h 584"/>
                <a:gd name="T2" fmla="*/ 0 w 3112"/>
                <a:gd name="T3" fmla="*/ 584 h 584"/>
                <a:gd name="T4" fmla="*/ 90 w 3112"/>
                <a:gd name="T5" fmla="*/ 560 h 584"/>
                <a:gd name="T6" fmla="*/ 336 w 3112"/>
                <a:gd name="T7" fmla="*/ 498 h 584"/>
                <a:gd name="T8" fmla="*/ 506 w 3112"/>
                <a:gd name="T9" fmla="*/ 456 h 584"/>
                <a:gd name="T10" fmla="*/ 702 w 3112"/>
                <a:gd name="T11" fmla="*/ 410 h 584"/>
                <a:gd name="T12" fmla="*/ 920 w 3112"/>
                <a:gd name="T13" fmla="*/ 360 h 584"/>
                <a:gd name="T14" fmla="*/ 1154 w 3112"/>
                <a:gd name="T15" fmla="*/ 306 h 584"/>
                <a:gd name="T16" fmla="*/ 1402 w 3112"/>
                <a:gd name="T17" fmla="*/ 254 h 584"/>
                <a:gd name="T18" fmla="*/ 1656 w 3112"/>
                <a:gd name="T19" fmla="*/ 202 h 584"/>
                <a:gd name="T20" fmla="*/ 1916 w 3112"/>
                <a:gd name="T21" fmla="*/ 154 h 584"/>
                <a:gd name="T22" fmla="*/ 2174 w 3112"/>
                <a:gd name="T23" fmla="*/ 108 h 584"/>
                <a:gd name="T24" fmla="*/ 2302 w 3112"/>
                <a:gd name="T25" fmla="*/ 88 h 584"/>
                <a:gd name="T26" fmla="*/ 2426 w 3112"/>
                <a:gd name="T27" fmla="*/ 68 h 584"/>
                <a:gd name="T28" fmla="*/ 2550 w 3112"/>
                <a:gd name="T29" fmla="*/ 52 h 584"/>
                <a:gd name="T30" fmla="*/ 2670 w 3112"/>
                <a:gd name="T31" fmla="*/ 36 h 584"/>
                <a:gd name="T32" fmla="*/ 2788 w 3112"/>
                <a:gd name="T33" fmla="*/ 24 h 584"/>
                <a:gd name="T34" fmla="*/ 2900 w 3112"/>
                <a:gd name="T35" fmla="*/ 14 h 584"/>
                <a:gd name="T36" fmla="*/ 3008 w 3112"/>
                <a:gd name="T37" fmla="*/ 6 h 584"/>
                <a:gd name="T38" fmla="*/ 3112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>
                <a:gd name="T0" fmla="*/ 8192 w 8196"/>
                <a:gd name="T1" fmla="*/ 512 h 1192"/>
                <a:gd name="T2" fmla="*/ 8040 w 8196"/>
                <a:gd name="T3" fmla="*/ 570 h 1192"/>
                <a:gd name="T4" fmla="*/ 7878 w 8196"/>
                <a:gd name="T5" fmla="*/ 620 h 1192"/>
                <a:gd name="T6" fmla="*/ 7706 w 8196"/>
                <a:gd name="T7" fmla="*/ 666 h 1192"/>
                <a:gd name="T8" fmla="*/ 7522 w 8196"/>
                <a:gd name="T9" fmla="*/ 702 h 1192"/>
                <a:gd name="T10" fmla="*/ 7322 w 8196"/>
                <a:gd name="T11" fmla="*/ 730 h 1192"/>
                <a:gd name="T12" fmla="*/ 7106 w 8196"/>
                <a:gd name="T13" fmla="*/ 750 h 1192"/>
                <a:gd name="T14" fmla="*/ 6872 w 8196"/>
                <a:gd name="T15" fmla="*/ 762 h 1192"/>
                <a:gd name="T16" fmla="*/ 6618 w 8196"/>
                <a:gd name="T17" fmla="*/ 760 h 1192"/>
                <a:gd name="T18" fmla="*/ 6342 w 8196"/>
                <a:gd name="T19" fmla="*/ 750 h 1192"/>
                <a:gd name="T20" fmla="*/ 6042 w 8196"/>
                <a:gd name="T21" fmla="*/ 726 h 1192"/>
                <a:gd name="T22" fmla="*/ 5716 w 8196"/>
                <a:gd name="T23" fmla="*/ 690 h 1192"/>
                <a:gd name="T24" fmla="*/ 5364 w 8196"/>
                <a:gd name="T25" fmla="*/ 642 h 1192"/>
                <a:gd name="T26" fmla="*/ 4982 w 8196"/>
                <a:gd name="T27" fmla="*/ 578 h 1192"/>
                <a:gd name="T28" fmla="*/ 4568 w 8196"/>
                <a:gd name="T29" fmla="*/ 500 h 1192"/>
                <a:gd name="T30" fmla="*/ 4122 w 8196"/>
                <a:gd name="T31" fmla="*/ 406 h 1192"/>
                <a:gd name="T32" fmla="*/ 3640 w 8196"/>
                <a:gd name="T33" fmla="*/ 296 h 1192"/>
                <a:gd name="T34" fmla="*/ 3396 w 8196"/>
                <a:gd name="T35" fmla="*/ 240 h 1192"/>
                <a:gd name="T36" fmla="*/ 2934 w 8196"/>
                <a:gd name="T37" fmla="*/ 148 h 1192"/>
                <a:gd name="T38" fmla="*/ 2512 w 8196"/>
                <a:gd name="T39" fmla="*/ 82 h 1192"/>
                <a:gd name="T40" fmla="*/ 2126 w 8196"/>
                <a:gd name="T41" fmla="*/ 36 h 1192"/>
                <a:gd name="T42" fmla="*/ 1776 w 8196"/>
                <a:gd name="T43" fmla="*/ 10 h 1192"/>
                <a:gd name="T44" fmla="*/ 1462 w 8196"/>
                <a:gd name="T45" fmla="*/ 0 h 1192"/>
                <a:gd name="T46" fmla="*/ 1182 w 8196"/>
                <a:gd name="T47" fmla="*/ 4 h 1192"/>
                <a:gd name="T48" fmla="*/ 934 w 8196"/>
                <a:gd name="T49" fmla="*/ 20 h 1192"/>
                <a:gd name="T50" fmla="*/ 716 w 8196"/>
                <a:gd name="T51" fmla="*/ 44 h 1192"/>
                <a:gd name="T52" fmla="*/ 530 w 8196"/>
                <a:gd name="T53" fmla="*/ 74 h 1192"/>
                <a:gd name="T54" fmla="*/ 374 w 8196"/>
                <a:gd name="T55" fmla="*/ 108 h 1192"/>
                <a:gd name="T56" fmla="*/ 248 w 8196"/>
                <a:gd name="T57" fmla="*/ 144 h 1192"/>
                <a:gd name="T58" fmla="*/ 148 w 8196"/>
                <a:gd name="T59" fmla="*/ 176 h 1192"/>
                <a:gd name="T60" fmla="*/ 48 w 8196"/>
                <a:gd name="T61" fmla="*/ 216 h 1192"/>
                <a:gd name="T62" fmla="*/ 0 w 8196"/>
                <a:gd name="T63" fmla="*/ 240 h 1192"/>
                <a:gd name="T64" fmla="*/ 8192 w 8196"/>
                <a:gd name="T65" fmla="*/ 1192 h 1192"/>
                <a:gd name="T66" fmla="*/ 8196 w 8196"/>
                <a:gd name="T67" fmla="*/ 1186 h 1192"/>
                <a:gd name="T68" fmla="*/ 8196 w 8196"/>
                <a:gd name="T69" fmla="*/ 510 h 1192"/>
                <a:gd name="T70" fmla="*/ 8192 w 8196"/>
                <a:gd name="T71" fmla="*/ 512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 rtlCol="0">
            <a:normAutofit/>
          </a:bodyPr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8C339D-22DC-4DA8-941F-7FFE2CB4DB16}" type="datetimeFigureOut">
              <a:rPr lang="ru-RU"/>
              <a:pPr>
                <a:defRPr/>
              </a:pPr>
              <a:t>17.11.2013</a:t>
            </a:fld>
            <a:endParaRPr lang="ru-RU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8DCDCB-35CA-4512-81AE-564C91CA105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6325" cy="2468563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1027" name="Group 15"/>
          <p:cNvGrpSpPr>
            <a:grpSpLocks noChangeAspect="1"/>
          </p:cNvGrpSpPr>
          <p:nvPr/>
        </p:nvGrpSpPr>
        <p:grpSpPr bwMode="auto">
          <a:xfrm>
            <a:off x="211138" y="1679575"/>
            <a:ext cx="8723312" cy="1330325"/>
            <a:chOff x="-3905251" y="4294188"/>
            <a:chExt cx="13027839" cy="1892300"/>
          </a:xfrm>
        </p:grpSpPr>
        <p:sp>
          <p:nvSpPr>
            <p:cNvPr id="1033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>
                <a:gd name="T0" fmla="*/ 2700 w 2706"/>
                <a:gd name="T1" fmla="*/ 0 h 640"/>
                <a:gd name="T2" fmla="*/ 2700 w 2706"/>
                <a:gd name="T3" fmla="*/ 0 h 640"/>
                <a:gd name="T4" fmla="*/ 2586 w 2706"/>
                <a:gd name="T5" fmla="*/ 18 h 640"/>
                <a:gd name="T6" fmla="*/ 2470 w 2706"/>
                <a:gd name="T7" fmla="*/ 38 h 640"/>
                <a:gd name="T8" fmla="*/ 2352 w 2706"/>
                <a:gd name="T9" fmla="*/ 60 h 640"/>
                <a:gd name="T10" fmla="*/ 2230 w 2706"/>
                <a:gd name="T11" fmla="*/ 82 h 640"/>
                <a:gd name="T12" fmla="*/ 2106 w 2706"/>
                <a:gd name="T13" fmla="*/ 108 h 640"/>
                <a:gd name="T14" fmla="*/ 1978 w 2706"/>
                <a:gd name="T15" fmla="*/ 134 h 640"/>
                <a:gd name="T16" fmla="*/ 1848 w 2706"/>
                <a:gd name="T17" fmla="*/ 164 h 640"/>
                <a:gd name="T18" fmla="*/ 1714 w 2706"/>
                <a:gd name="T19" fmla="*/ 194 h 640"/>
                <a:gd name="T20" fmla="*/ 1714 w 2706"/>
                <a:gd name="T21" fmla="*/ 194 h 640"/>
                <a:gd name="T22" fmla="*/ 1472 w 2706"/>
                <a:gd name="T23" fmla="*/ 252 h 640"/>
                <a:gd name="T24" fmla="*/ 1236 w 2706"/>
                <a:gd name="T25" fmla="*/ 304 h 640"/>
                <a:gd name="T26" fmla="*/ 1010 w 2706"/>
                <a:gd name="T27" fmla="*/ 352 h 640"/>
                <a:gd name="T28" fmla="*/ 792 w 2706"/>
                <a:gd name="T29" fmla="*/ 398 h 640"/>
                <a:gd name="T30" fmla="*/ 584 w 2706"/>
                <a:gd name="T31" fmla="*/ 438 h 640"/>
                <a:gd name="T32" fmla="*/ 382 w 2706"/>
                <a:gd name="T33" fmla="*/ 474 h 640"/>
                <a:gd name="T34" fmla="*/ 188 w 2706"/>
                <a:gd name="T35" fmla="*/ 508 h 640"/>
                <a:gd name="T36" fmla="*/ 0 w 2706"/>
                <a:gd name="T37" fmla="*/ 538 h 640"/>
                <a:gd name="T38" fmla="*/ 0 w 2706"/>
                <a:gd name="T39" fmla="*/ 538 h 640"/>
                <a:gd name="T40" fmla="*/ 130 w 2706"/>
                <a:gd name="T41" fmla="*/ 556 h 640"/>
                <a:gd name="T42" fmla="*/ 254 w 2706"/>
                <a:gd name="T43" fmla="*/ 572 h 640"/>
                <a:gd name="T44" fmla="*/ 374 w 2706"/>
                <a:gd name="T45" fmla="*/ 586 h 640"/>
                <a:gd name="T46" fmla="*/ 492 w 2706"/>
                <a:gd name="T47" fmla="*/ 598 h 640"/>
                <a:gd name="T48" fmla="*/ 606 w 2706"/>
                <a:gd name="T49" fmla="*/ 610 h 640"/>
                <a:gd name="T50" fmla="*/ 716 w 2706"/>
                <a:gd name="T51" fmla="*/ 618 h 640"/>
                <a:gd name="T52" fmla="*/ 822 w 2706"/>
                <a:gd name="T53" fmla="*/ 626 h 640"/>
                <a:gd name="T54" fmla="*/ 926 w 2706"/>
                <a:gd name="T55" fmla="*/ 632 h 640"/>
                <a:gd name="T56" fmla="*/ 1028 w 2706"/>
                <a:gd name="T57" fmla="*/ 636 h 640"/>
                <a:gd name="T58" fmla="*/ 1126 w 2706"/>
                <a:gd name="T59" fmla="*/ 638 h 640"/>
                <a:gd name="T60" fmla="*/ 1220 w 2706"/>
                <a:gd name="T61" fmla="*/ 640 h 640"/>
                <a:gd name="T62" fmla="*/ 1312 w 2706"/>
                <a:gd name="T63" fmla="*/ 640 h 640"/>
                <a:gd name="T64" fmla="*/ 1402 w 2706"/>
                <a:gd name="T65" fmla="*/ 638 h 640"/>
                <a:gd name="T66" fmla="*/ 1490 w 2706"/>
                <a:gd name="T67" fmla="*/ 636 h 640"/>
                <a:gd name="T68" fmla="*/ 1574 w 2706"/>
                <a:gd name="T69" fmla="*/ 632 h 640"/>
                <a:gd name="T70" fmla="*/ 1656 w 2706"/>
                <a:gd name="T71" fmla="*/ 626 h 640"/>
                <a:gd name="T72" fmla="*/ 1734 w 2706"/>
                <a:gd name="T73" fmla="*/ 620 h 640"/>
                <a:gd name="T74" fmla="*/ 1812 w 2706"/>
                <a:gd name="T75" fmla="*/ 612 h 640"/>
                <a:gd name="T76" fmla="*/ 1886 w 2706"/>
                <a:gd name="T77" fmla="*/ 602 h 640"/>
                <a:gd name="T78" fmla="*/ 1960 w 2706"/>
                <a:gd name="T79" fmla="*/ 592 h 640"/>
                <a:gd name="T80" fmla="*/ 2030 w 2706"/>
                <a:gd name="T81" fmla="*/ 580 h 640"/>
                <a:gd name="T82" fmla="*/ 2100 w 2706"/>
                <a:gd name="T83" fmla="*/ 568 h 640"/>
                <a:gd name="T84" fmla="*/ 2166 w 2706"/>
                <a:gd name="T85" fmla="*/ 554 h 640"/>
                <a:gd name="T86" fmla="*/ 2232 w 2706"/>
                <a:gd name="T87" fmla="*/ 540 h 640"/>
                <a:gd name="T88" fmla="*/ 2296 w 2706"/>
                <a:gd name="T89" fmla="*/ 524 h 640"/>
                <a:gd name="T90" fmla="*/ 2358 w 2706"/>
                <a:gd name="T91" fmla="*/ 508 h 640"/>
                <a:gd name="T92" fmla="*/ 2418 w 2706"/>
                <a:gd name="T93" fmla="*/ 490 h 640"/>
                <a:gd name="T94" fmla="*/ 2478 w 2706"/>
                <a:gd name="T95" fmla="*/ 472 h 640"/>
                <a:gd name="T96" fmla="*/ 2592 w 2706"/>
                <a:gd name="T97" fmla="*/ 432 h 640"/>
                <a:gd name="T98" fmla="*/ 2702 w 2706"/>
                <a:gd name="T99" fmla="*/ 390 h 640"/>
                <a:gd name="T100" fmla="*/ 2702 w 2706"/>
                <a:gd name="T101" fmla="*/ 390 h 640"/>
                <a:gd name="T102" fmla="*/ 2706 w 2706"/>
                <a:gd name="T103" fmla="*/ 388 h 640"/>
                <a:gd name="T104" fmla="*/ 2706 w 2706"/>
                <a:gd name="T105" fmla="*/ 388 h 640"/>
                <a:gd name="T106" fmla="*/ 2706 w 2706"/>
                <a:gd name="T107" fmla="*/ 0 h 640"/>
                <a:gd name="T108" fmla="*/ 2706 w 2706"/>
                <a:gd name="T109" fmla="*/ 0 h 640"/>
                <a:gd name="T110" fmla="*/ 2700 w 2706"/>
                <a:gd name="T111" fmla="*/ 0 h 640"/>
                <a:gd name="T112" fmla="*/ 2700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34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>
                <a:gd name="T0" fmla="*/ 5216 w 5216"/>
                <a:gd name="T1" fmla="*/ 714 h 762"/>
                <a:gd name="T2" fmla="*/ 4984 w 5216"/>
                <a:gd name="T3" fmla="*/ 686 h 762"/>
                <a:gd name="T4" fmla="*/ 4478 w 5216"/>
                <a:gd name="T5" fmla="*/ 610 h 762"/>
                <a:gd name="T6" fmla="*/ 3914 w 5216"/>
                <a:gd name="T7" fmla="*/ 508 h 762"/>
                <a:gd name="T8" fmla="*/ 3286 w 5216"/>
                <a:gd name="T9" fmla="*/ 374 h 762"/>
                <a:gd name="T10" fmla="*/ 2946 w 5216"/>
                <a:gd name="T11" fmla="*/ 296 h 762"/>
                <a:gd name="T12" fmla="*/ 2682 w 5216"/>
                <a:gd name="T13" fmla="*/ 236 h 762"/>
                <a:gd name="T14" fmla="*/ 2430 w 5216"/>
                <a:gd name="T15" fmla="*/ 184 h 762"/>
                <a:gd name="T16" fmla="*/ 2190 w 5216"/>
                <a:gd name="T17" fmla="*/ 140 h 762"/>
                <a:gd name="T18" fmla="*/ 1960 w 5216"/>
                <a:gd name="T19" fmla="*/ 102 h 762"/>
                <a:gd name="T20" fmla="*/ 1740 w 5216"/>
                <a:gd name="T21" fmla="*/ 72 h 762"/>
                <a:gd name="T22" fmla="*/ 1334 w 5216"/>
                <a:gd name="T23" fmla="*/ 28 h 762"/>
                <a:gd name="T24" fmla="*/ 970 w 5216"/>
                <a:gd name="T25" fmla="*/ 4 h 762"/>
                <a:gd name="T26" fmla="*/ 644 w 5216"/>
                <a:gd name="T27" fmla="*/ 0 h 762"/>
                <a:gd name="T28" fmla="*/ 358 w 5216"/>
                <a:gd name="T29" fmla="*/ 10 h 762"/>
                <a:gd name="T30" fmla="*/ 110 w 5216"/>
                <a:gd name="T31" fmla="*/ 32 h 762"/>
                <a:gd name="T32" fmla="*/ 0 w 5216"/>
                <a:gd name="T33" fmla="*/ 48 h 762"/>
                <a:gd name="T34" fmla="*/ 314 w 5216"/>
                <a:gd name="T35" fmla="*/ 86 h 762"/>
                <a:gd name="T36" fmla="*/ 652 w 5216"/>
                <a:gd name="T37" fmla="*/ 140 h 762"/>
                <a:gd name="T38" fmla="*/ 1014 w 5216"/>
                <a:gd name="T39" fmla="*/ 210 h 762"/>
                <a:gd name="T40" fmla="*/ 1402 w 5216"/>
                <a:gd name="T41" fmla="*/ 296 h 762"/>
                <a:gd name="T42" fmla="*/ 1756 w 5216"/>
                <a:gd name="T43" fmla="*/ 378 h 762"/>
                <a:gd name="T44" fmla="*/ 2408 w 5216"/>
                <a:gd name="T45" fmla="*/ 516 h 762"/>
                <a:gd name="T46" fmla="*/ 2708 w 5216"/>
                <a:gd name="T47" fmla="*/ 572 h 762"/>
                <a:gd name="T48" fmla="*/ 2992 w 5216"/>
                <a:gd name="T49" fmla="*/ 620 h 762"/>
                <a:gd name="T50" fmla="*/ 3260 w 5216"/>
                <a:gd name="T51" fmla="*/ 662 h 762"/>
                <a:gd name="T52" fmla="*/ 3512 w 5216"/>
                <a:gd name="T53" fmla="*/ 694 h 762"/>
                <a:gd name="T54" fmla="*/ 3750 w 5216"/>
                <a:gd name="T55" fmla="*/ 722 h 762"/>
                <a:gd name="T56" fmla="*/ 3974 w 5216"/>
                <a:gd name="T57" fmla="*/ 740 h 762"/>
                <a:gd name="T58" fmla="*/ 4184 w 5216"/>
                <a:gd name="T59" fmla="*/ 754 h 762"/>
                <a:gd name="T60" fmla="*/ 4384 w 5216"/>
                <a:gd name="T61" fmla="*/ 762 h 762"/>
                <a:gd name="T62" fmla="*/ 4570 w 5216"/>
                <a:gd name="T63" fmla="*/ 762 h 762"/>
                <a:gd name="T64" fmla="*/ 4746 w 5216"/>
                <a:gd name="T65" fmla="*/ 758 h 762"/>
                <a:gd name="T66" fmla="*/ 4912 w 5216"/>
                <a:gd name="T67" fmla="*/ 748 h 762"/>
                <a:gd name="T68" fmla="*/ 5068 w 5216"/>
                <a:gd name="T69" fmla="*/ 732 h 762"/>
                <a:gd name="T70" fmla="*/ 5216 w 5216"/>
                <a:gd name="T71" fmla="*/ 714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35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>
                <a:gd name="T0" fmla="*/ 0 w 5144"/>
                <a:gd name="T1" fmla="*/ 70 h 694"/>
                <a:gd name="T2" fmla="*/ 0 w 5144"/>
                <a:gd name="T3" fmla="*/ 70 h 694"/>
                <a:gd name="T4" fmla="*/ 18 w 5144"/>
                <a:gd name="T5" fmla="*/ 66 h 694"/>
                <a:gd name="T6" fmla="*/ 72 w 5144"/>
                <a:gd name="T7" fmla="*/ 56 h 694"/>
                <a:gd name="T8" fmla="*/ 164 w 5144"/>
                <a:gd name="T9" fmla="*/ 42 h 694"/>
                <a:gd name="T10" fmla="*/ 224 w 5144"/>
                <a:gd name="T11" fmla="*/ 34 h 694"/>
                <a:gd name="T12" fmla="*/ 294 w 5144"/>
                <a:gd name="T13" fmla="*/ 26 h 694"/>
                <a:gd name="T14" fmla="*/ 372 w 5144"/>
                <a:gd name="T15" fmla="*/ 20 h 694"/>
                <a:gd name="T16" fmla="*/ 462 w 5144"/>
                <a:gd name="T17" fmla="*/ 14 h 694"/>
                <a:gd name="T18" fmla="*/ 560 w 5144"/>
                <a:gd name="T19" fmla="*/ 8 h 694"/>
                <a:gd name="T20" fmla="*/ 670 w 5144"/>
                <a:gd name="T21" fmla="*/ 4 h 694"/>
                <a:gd name="T22" fmla="*/ 790 w 5144"/>
                <a:gd name="T23" fmla="*/ 2 h 694"/>
                <a:gd name="T24" fmla="*/ 920 w 5144"/>
                <a:gd name="T25" fmla="*/ 0 h 694"/>
                <a:gd name="T26" fmla="*/ 1060 w 5144"/>
                <a:gd name="T27" fmla="*/ 2 h 694"/>
                <a:gd name="T28" fmla="*/ 1210 w 5144"/>
                <a:gd name="T29" fmla="*/ 6 h 694"/>
                <a:gd name="T30" fmla="*/ 1372 w 5144"/>
                <a:gd name="T31" fmla="*/ 14 h 694"/>
                <a:gd name="T32" fmla="*/ 1544 w 5144"/>
                <a:gd name="T33" fmla="*/ 24 h 694"/>
                <a:gd name="T34" fmla="*/ 1726 w 5144"/>
                <a:gd name="T35" fmla="*/ 40 h 694"/>
                <a:gd name="T36" fmla="*/ 1920 w 5144"/>
                <a:gd name="T37" fmla="*/ 58 h 694"/>
                <a:gd name="T38" fmla="*/ 2126 w 5144"/>
                <a:gd name="T39" fmla="*/ 80 h 694"/>
                <a:gd name="T40" fmla="*/ 2342 w 5144"/>
                <a:gd name="T41" fmla="*/ 106 h 694"/>
                <a:gd name="T42" fmla="*/ 2570 w 5144"/>
                <a:gd name="T43" fmla="*/ 138 h 694"/>
                <a:gd name="T44" fmla="*/ 2808 w 5144"/>
                <a:gd name="T45" fmla="*/ 174 h 694"/>
                <a:gd name="T46" fmla="*/ 3058 w 5144"/>
                <a:gd name="T47" fmla="*/ 216 h 694"/>
                <a:gd name="T48" fmla="*/ 3320 w 5144"/>
                <a:gd name="T49" fmla="*/ 266 h 694"/>
                <a:gd name="T50" fmla="*/ 3594 w 5144"/>
                <a:gd name="T51" fmla="*/ 320 h 694"/>
                <a:gd name="T52" fmla="*/ 3880 w 5144"/>
                <a:gd name="T53" fmla="*/ 380 h 694"/>
                <a:gd name="T54" fmla="*/ 4178 w 5144"/>
                <a:gd name="T55" fmla="*/ 448 h 694"/>
                <a:gd name="T56" fmla="*/ 4488 w 5144"/>
                <a:gd name="T57" fmla="*/ 522 h 694"/>
                <a:gd name="T58" fmla="*/ 4810 w 5144"/>
                <a:gd name="T59" fmla="*/ 604 h 694"/>
                <a:gd name="T60" fmla="*/ 5144 w 5144"/>
                <a:gd name="T61" fmla="*/ 694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36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>
                <a:gd name="T0" fmla="*/ 0 w 3112"/>
                <a:gd name="T1" fmla="*/ 584 h 584"/>
                <a:gd name="T2" fmla="*/ 0 w 3112"/>
                <a:gd name="T3" fmla="*/ 584 h 584"/>
                <a:gd name="T4" fmla="*/ 90 w 3112"/>
                <a:gd name="T5" fmla="*/ 560 h 584"/>
                <a:gd name="T6" fmla="*/ 336 w 3112"/>
                <a:gd name="T7" fmla="*/ 498 h 584"/>
                <a:gd name="T8" fmla="*/ 506 w 3112"/>
                <a:gd name="T9" fmla="*/ 456 h 584"/>
                <a:gd name="T10" fmla="*/ 702 w 3112"/>
                <a:gd name="T11" fmla="*/ 410 h 584"/>
                <a:gd name="T12" fmla="*/ 920 w 3112"/>
                <a:gd name="T13" fmla="*/ 360 h 584"/>
                <a:gd name="T14" fmla="*/ 1154 w 3112"/>
                <a:gd name="T15" fmla="*/ 306 h 584"/>
                <a:gd name="T16" fmla="*/ 1402 w 3112"/>
                <a:gd name="T17" fmla="*/ 254 h 584"/>
                <a:gd name="T18" fmla="*/ 1656 w 3112"/>
                <a:gd name="T19" fmla="*/ 202 h 584"/>
                <a:gd name="T20" fmla="*/ 1916 w 3112"/>
                <a:gd name="T21" fmla="*/ 154 h 584"/>
                <a:gd name="T22" fmla="*/ 2174 w 3112"/>
                <a:gd name="T23" fmla="*/ 108 h 584"/>
                <a:gd name="T24" fmla="*/ 2302 w 3112"/>
                <a:gd name="T25" fmla="*/ 88 h 584"/>
                <a:gd name="T26" fmla="*/ 2426 w 3112"/>
                <a:gd name="T27" fmla="*/ 68 h 584"/>
                <a:gd name="T28" fmla="*/ 2550 w 3112"/>
                <a:gd name="T29" fmla="*/ 52 h 584"/>
                <a:gd name="T30" fmla="*/ 2670 w 3112"/>
                <a:gd name="T31" fmla="*/ 36 h 584"/>
                <a:gd name="T32" fmla="*/ 2788 w 3112"/>
                <a:gd name="T33" fmla="*/ 24 h 584"/>
                <a:gd name="T34" fmla="*/ 2900 w 3112"/>
                <a:gd name="T35" fmla="*/ 14 h 584"/>
                <a:gd name="T36" fmla="*/ 3008 w 3112"/>
                <a:gd name="T37" fmla="*/ 6 h 584"/>
                <a:gd name="T38" fmla="*/ 3112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 useBgFill="1">
          <p:nvSpPr>
            <p:cNvPr id="1037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>
                <a:gd name="T0" fmla="*/ 8192 w 8196"/>
                <a:gd name="T1" fmla="*/ 512 h 1192"/>
                <a:gd name="T2" fmla="*/ 8040 w 8196"/>
                <a:gd name="T3" fmla="*/ 570 h 1192"/>
                <a:gd name="T4" fmla="*/ 7878 w 8196"/>
                <a:gd name="T5" fmla="*/ 620 h 1192"/>
                <a:gd name="T6" fmla="*/ 7706 w 8196"/>
                <a:gd name="T7" fmla="*/ 666 h 1192"/>
                <a:gd name="T8" fmla="*/ 7522 w 8196"/>
                <a:gd name="T9" fmla="*/ 702 h 1192"/>
                <a:gd name="T10" fmla="*/ 7322 w 8196"/>
                <a:gd name="T11" fmla="*/ 730 h 1192"/>
                <a:gd name="T12" fmla="*/ 7106 w 8196"/>
                <a:gd name="T13" fmla="*/ 750 h 1192"/>
                <a:gd name="T14" fmla="*/ 6872 w 8196"/>
                <a:gd name="T15" fmla="*/ 762 h 1192"/>
                <a:gd name="T16" fmla="*/ 6618 w 8196"/>
                <a:gd name="T17" fmla="*/ 760 h 1192"/>
                <a:gd name="T18" fmla="*/ 6342 w 8196"/>
                <a:gd name="T19" fmla="*/ 750 h 1192"/>
                <a:gd name="T20" fmla="*/ 6042 w 8196"/>
                <a:gd name="T21" fmla="*/ 726 h 1192"/>
                <a:gd name="T22" fmla="*/ 5716 w 8196"/>
                <a:gd name="T23" fmla="*/ 690 h 1192"/>
                <a:gd name="T24" fmla="*/ 5364 w 8196"/>
                <a:gd name="T25" fmla="*/ 642 h 1192"/>
                <a:gd name="T26" fmla="*/ 4982 w 8196"/>
                <a:gd name="T27" fmla="*/ 578 h 1192"/>
                <a:gd name="T28" fmla="*/ 4568 w 8196"/>
                <a:gd name="T29" fmla="*/ 500 h 1192"/>
                <a:gd name="T30" fmla="*/ 4122 w 8196"/>
                <a:gd name="T31" fmla="*/ 406 h 1192"/>
                <a:gd name="T32" fmla="*/ 3640 w 8196"/>
                <a:gd name="T33" fmla="*/ 296 h 1192"/>
                <a:gd name="T34" fmla="*/ 3396 w 8196"/>
                <a:gd name="T35" fmla="*/ 240 h 1192"/>
                <a:gd name="T36" fmla="*/ 2934 w 8196"/>
                <a:gd name="T37" fmla="*/ 148 h 1192"/>
                <a:gd name="T38" fmla="*/ 2512 w 8196"/>
                <a:gd name="T39" fmla="*/ 82 h 1192"/>
                <a:gd name="T40" fmla="*/ 2126 w 8196"/>
                <a:gd name="T41" fmla="*/ 36 h 1192"/>
                <a:gd name="T42" fmla="*/ 1776 w 8196"/>
                <a:gd name="T43" fmla="*/ 10 h 1192"/>
                <a:gd name="T44" fmla="*/ 1462 w 8196"/>
                <a:gd name="T45" fmla="*/ 0 h 1192"/>
                <a:gd name="T46" fmla="*/ 1182 w 8196"/>
                <a:gd name="T47" fmla="*/ 4 h 1192"/>
                <a:gd name="T48" fmla="*/ 934 w 8196"/>
                <a:gd name="T49" fmla="*/ 20 h 1192"/>
                <a:gd name="T50" fmla="*/ 716 w 8196"/>
                <a:gd name="T51" fmla="*/ 44 h 1192"/>
                <a:gd name="T52" fmla="*/ 530 w 8196"/>
                <a:gd name="T53" fmla="*/ 74 h 1192"/>
                <a:gd name="T54" fmla="*/ 374 w 8196"/>
                <a:gd name="T55" fmla="*/ 108 h 1192"/>
                <a:gd name="T56" fmla="*/ 248 w 8196"/>
                <a:gd name="T57" fmla="*/ 144 h 1192"/>
                <a:gd name="T58" fmla="*/ 148 w 8196"/>
                <a:gd name="T59" fmla="*/ 176 h 1192"/>
                <a:gd name="T60" fmla="*/ 48 w 8196"/>
                <a:gd name="T61" fmla="*/ 216 h 1192"/>
                <a:gd name="T62" fmla="*/ 0 w 8196"/>
                <a:gd name="T63" fmla="*/ 240 h 1192"/>
                <a:gd name="T64" fmla="*/ 8192 w 8196"/>
                <a:gd name="T65" fmla="*/ 1192 h 1192"/>
                <a:gd name="T66" fmla="*/ 8196 w 8196"/>
                <a:gd name="T67" fmla="*/ 1186 h 1192"/>
                <a:gd name="T68" fmla="*/ 8196 w 8196"/>
                <a:gd name="T69" fmla="*/ 510 h 1192"/>
                <a:gd name="T70" fmla="*/ 8192 w 8196"/>
                <a:gd name="T71" fmla="*/ 512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338138"/>
            <a:ext cx="8229600" cy="1252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4138" y="6249988"/>
            <a:ext cx="37861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A6772C2D-1E9A-4C7A-8CCE-A13F1D03731E}" type="datetimeFigureOut">
              <a:rPr lang="ru-RU"/>
              <a:pPr>
                <a:defRPr/>
              </a:pPr>
              <a:t>17.11.2013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75" y="6249988"/>
            <a:ext cx="3786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0975" y="6249988"/>
            <a:ext cx="11620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00E99531-FDEE-41CE-8CB7-3BD4E166F90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3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71538" y="2674938"/>
            <a:ext cx="7408862" cy="345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19" r:id="rId1"/>
    <p:sldLayoutId id="2147484114" r:id="rId2"/>
    <p:sldLayoutId id="2147484120" r:id="rId3"/>
    <p:sldLayoutId id="2147484115" r:id="rId4"/>
    <p:sldLayoutId id="2147484116" r:id="rId5"/>
    <p:sldLayoutId id="2147484117" r:id="rId6"/>
    <p:sldLayoutId id="2147484121" r:id="rId7"/>
    <p:sldLayoutId id="2147484122" r:id="rId8"/>
    <p:sldLayoutId id="2147484123" r:id="rId9"/>
    <p:sldLayoutId id="2147484118" r:id="rId10"/>
    <p:sldLayoutId id="2147484124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kern="1200">
          <a:solidFill>
            <a:schemeClr val="tx2"/>
          </a:solidFill>
          <a:latin typeface="+mn-lt"/>
          <a:ea typeface="+mn-ea"/>
          <a:cs typeface="+mn-cs"/>
        </a:defRPr>
      </a:lvl4pPr>
      <a:lvl5pPr marL="1462088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marketshare.hitslink.com/browser-market-share.aspx?qprid=0&amp;qpcustomd=0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79588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/>
              <a:t>Программное обеспечение для работы в Интернет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850" y="3429000"/>
            <a:ext cx="8515350" cy="1371600"/>
          </a:xfrm>
        </p:spPr>
        <p:txBody>
          <a:bodyPr rtlCol="0">
            <a:normAutofit fontScale="92500"/>
          </a:bodyPr>
          <a:lstStyle/>
          <a:p>
            <a:r>
              <a:rPr lang="ru-RU" sz="2400" dirty="0" smtClean="0"/>
              <a:t>Белорусский Государственный Университет Культуры и Искусств</a:t>
            </a:r>
          </a:p>
          <a:p>
            <a:endParaRPr lang="ru-RU" sz="2400" dirty="0" smtClean="0"/>
          </a:p>
          <a:p>
            <a:r>
              <a:rPr lang="ru-RU" sz="2400" dirty="0" smtClean="0"/>
              <a:t>Республика Беларусь, г. Минск,  19 ноября</a:t>
            </a:r>
            <a:r>
              <a:rPr lang="en-US" sz="2400" dirty="0" smtClean="0"/>
              <a:t> </a:t>
            </a:r>
            <a:r>
              <a:rPr lang="ru-RU" sz="2400" dirty="0" smtClean="0"/>
              <a:t> 2013 года</a:t>
            </a:r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Непременным условием успешной и безопасной работы является регулярное обновление версии браузера до самой последней (минимум раз в квартал, оптимально – раз в месяц).</a:t>
            </a:r>
          </a:p>
          <a:p>
            <a:r>
              <a:rPr lang="ru-RU" dirty="0" smtClean="0"/>
              <a:t>Браузеры по умолчанию обладают способностью автоматически производить собственное обновление при появлении новых версий. 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Требования по работе с браузерами: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marL="274320" indent="-274320"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ru-RU" dirty="0" smtClean="0"/>
              <a:t>Стандартная конфигурация браузеров рассчитана на работу с web-страницами, которые представлены в HTML-формате и его разновидностях.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ru-RU" dirty="0" smtClean="0"/>
              <a:t>Воспроизведение браузерами файлов в иных форматах осуществляется за счет дополнительных программ, именуемых встраиваемыми модулями или </a:t>
            </a:r>
            <a:r>
              <a:rPr lang="ru-RU" dirty="0" err="1" smtClean="0"/>
              <a:t>плагинами</a:t>
            </a:r>
            <a:r>
              <a:rPr lang="ru-RU" dirty="0" smtClean="0"/>
              <a:t> (от английского </a:t>
            </a:r>
            <a:r>
              <a:rPr lang="ru-RU" dirty="0" err="1" smtClean="0"/>
              <a:t>plug-in</a:t>
            </a:r>
            <a:r>
              <a:rPr lang="ru-RU" dirty="0" smtClean="0"/>
              <a:t>).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ru-RU" dirty="0" err="1" smtClean="0"/>
              <a:t>Плагины</a:t>
            </a:r>
            <a:r>
              <a:rPr lang="ru-RU" dirty="0" smtClean="0"/>
              <a:t>  - независимые программные компоненты, которые подключаются к браузеру и обеспечивают появление новых функций, например, возможность воспроизведения каких-либо файлов.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"/>
              <a:defRPr/>
            </a:pPr>
            <a:endParaRPr lang="ru-RU" dirty="0" smtClean="0"/>
          </a:p>
          <a:p>
            <a:pPr marL="274320" indent="-274320" fontAlgn="auto">
              <a:spcAft>
                <a:spcPts val="0"/>
              </a:spcAft>
              <a:buFont typeface="Wingdings 2"/>
              <a:buChar char=""/>
              <a:defRPr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Встраиваемые модули (</a:t>
            </a:r>
            <a:r>
              <a:rPr lang="ru-RU" dirty="0" err="1" smtClean="0"/>
              <a:t>плагины</a:t>
            </a:r>
            <a:r>
              <a:rPr lang="ru-RU" dirty="0" smtClean="0"/>
              <a:t>)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en-US" b="1" dirty="0" smtClean="0"/>
              <a:t>Adobe Reader</a:t>
            </a:r>
            <a:r>
              <a:rPr lang="ru-RU" b="1" dirty="0" smtClean="0"/>
              <a:t> </a:t>
            </a:r>
            <a:r>
              <a:rPr lang="ru-RU" dirty="0" smtClean="0"/>
              <a:t>– </a:t>
            </a:r>
            <a:r>
              <a:rPr lang="en-US" dirty="0" smtClean="0"/>
              <a:t>PDF</a:t>
            </a:r>
            <a:r>
              <a:rPr lang="ru-RU" dirty="0" smtClean="0"/>
              <a:t>-файлы</a:t>
            </a:r>
            <a:r>
              <a:rPr lang="en-US" dirty="0" smtClean="0"/>
              <a:t> (Portable Document Format</a:t>
            </a:r>
            <a:r>
              <a:rPr lang="ru-RU" dirty="0" smtClean="0"/>
              <a:t>)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en-US" b="1" dirty="0" err="1" smtClean="0"/>
              <a:t>DjVu</a:t>
            </a:r>
            <a:r>
              <a:rPr lang="en-US" b="1" dirty="0" smtClean="0"/>
              <a:t> Plug-in</a:t>
            </a:r>
            <a:r>
              <a:rPr lang="ru-RU" b="1" dirty="0" smtClean="0"/>
              <a:t> </a:t>
            </a:r>
            <a:r>
              <a:rPr lang="ru-RU" dirty="0" smtClean="0"/>
              <a:t>– </a:t>
            </a:r>
            <a:r>
              <a:rPr lang="en-US" dirty="0" err="1" smtClean="0"/>
              <a:t>DjVu</a:t>
            </a:r>
            <a:r>
              <a:rPr lang="ru-RU" dirty="0" smtClean="0"/>
              <a:t>-файлы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en-US" b="1" dirty="0" smtClean="0"/>
              <a:t>Flash Player</a:t>
            </a:r>
            <a:r>
              <a:rPr lang="ru-RU" b="1" dirty="0" smtClean="0"/>
              <a:t> </a:t>
            </a:r>
            <a:r>
              <a:rPr lang="ru-RU" dirty="0" smtClean="0"/>
              <a:t>(</a:t>
            </a:r>
            <a:r>
              <a:rPr lang="en-US" dirty="0" smtClean="0"/>
              <a:t>Shockwave Player</a:t>
            </a:r>
            <a:r>
              <a:rPr lang="ru-RU" dirty="0" smtClean="0"/>
              <a:t>) – </a:t>
            </a:r>
            <a:r>
              <a:rPr lang="en-US" dirty="0" smtClean="0"/>
              <a:t>Flash</a:t>
            </a:r>
            <a:r>
              <a:rPr lang="ru-RU" dirty="0" smtClean="0"/>
              <a:t>-приложения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en-US" b="1" dirty="0" smtClean="0"/>
              <a:t>QuickTime Player</a:t>
            </a:r>
            <a:r>
              <a:rPr lang="ru-RU" b="1" dirty="0" smtClean="0"/>
              <a:t> </a:t>
            </a:r>
            <a:r>
              <a:rPr lang="ru-RU" dirty="0" smtClean="0"/>
              <a:t>– </a:t>
            </a:r>
            <a:r>
              <a:rPr lang="ru-RU" dirty="0" err="1" smtClean="0"/>
              <a:t>видеофайлы</a:t>
            </a:r>
            <a:r>
              <a:rPr lang="ru-RU" dirty="0" smtClean="0"/>
              <a:t> </a:t>
            </a:r>
            <a:r>
              <a:rPr lang="en-US" dirty="0" smtClean="0"/>
              <a:t>.MOV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en-US" b="1" dirty="0" err="1" smtClean="0"/>
              <a:t>Silverlight</a:t>
            </a:r>
            <a:r>
              <a:rPr lang="ru-RU" dirty="0" smtClean="0"/>
              <a:t> – </a:t>
            </a:r>
            <a:r>
              <a:rPr lang="en-US" dirty="0" err="1" smtClean="0"/>
              <a:t>Silverlight</a:t>
            </a:r>
            <a:r>
              <a:rPr lang="ru-RU" dirty="0" smtClean="0"/>
              <a:t>-приложения</a:t>
            </a:r>
            <a:endParaRPr lang="en-US" dirty="0" smtClean="0"/>
          </a:p>
          <a:p>
            <a:pPr marL="274320" indent="-274320"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en-US" b="1" dirty="0" smtClean="0"/>
              <a:t>Java-</a:t>
            </a:r>
            <a:r>
              <a:rPr lang="ru-RU" b="1" dirty="0" smtClean="0"/>
              <a:t>машина </a:t>
            </a:r>
            <a:r>
              <a:rPr lang="ru-RU" dirty="0" smtClean="0"/>
              <a:t>- </a:t>
            </a:r>
            <a:r>
              <a:rPr lang="en-US" dirty="0" smtClean="0"/>
              <a:t>Java-</a:t>
            </a:r>
            <a:r>
              <a:rPr lang="ru-RU" dirty="0" smtClean="0"/>
              <a:t>приложения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"/>
              <a:defRPr/>
            </a:pPr>
            <a:endParaRPr lang="ru-RU" dirty="0" smtClean="0"/>
          </a:p>
          <a:p>
            <a:pPr marL="274320" indent="-274320" fontAlgn="auto">
              <a:spcAft>
                <a:spcPts val="0"/>
              </a:spcAft>
              <a:buFont typeface="Wingdings 2"/>
              <a:buChar char=""/>
              <a:defRPr/>
            </a:pPr>
            <a:endParaRPr lang="en-US" dirty="0" smtClean="0"/>
          </a:p>
          <a:p>
            <a:pPr marL="274320" indent="-274320" fontAlgn="auto">
              <a:spcAft>
                <a:spcPts val="0"/>
              </a:spcAft>
              <a:buFont typeface="Wingdings 2"/>
              <a:buChar char=""/>
              <a:defRPr/>
            </a:pPr>
            <a:endParaRPr lang="en-US" dirty="0" smtClean="0"/>
          </a:p>
          <a:p>
            <a:pPr marL="274320" indent="-274320" fontAlgn="auto">
              <a:spcAft>
                <a:spcPts val="0"/>
              </a:spcAft>
              <a:buFont typeface="Wingdings 2"/>
              <a:buChar char=""/>
              <a:defRPr/>
            </a:pPr>
            <a:endParaRPr lang="en-US" dirty="0" smtClean="0"/>
          </a:p>
          <a:p>
            <a:pPr marL="274320" indent="-274320" fontAlgn="auto">
              <a:spcAft>
                <a:spcPts val="0"/>
              </a:spcAft>
              <a:buFont typeface="Wingdings 2"/>
              <a:buChar char=""/>
              <a:defRPr/>
            </a:pPr>
            <a:endParaRPr lang="ru-RU" dirty="0" smtClean="0"/>
          </a:p>
          <a:p>
            <a:pPr marL="274320" indent="-274320" fontAlgn="auto">
              <a:spcAft>
                <a:spcPts val="0"/>
              </a:spcAft>
              <a:buFont typeface="Wingdings 2"/>
              <a:buChar char=""/>
              <a:defRPr/>
            </a:pPr>
            <a:endParaRPr lang="ru-RU" dirty="0"/>
          </a:p>
        </p:txBody>
      </p:sp>
      <p:sp>
        <p:nvSpPr>
          <p:cNvPr id="1945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Основные </a:t>
            </a:r>
            <a:r>
              <a:rPr lang="ru-RU" dirty="0" err="1" smtClean="0"/>
              <a:t>плагины</a:t>
            </a: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Значительно расширяют возможности браузеров, позволяя создать персональный инструмент для работы в Интернет.</a:t>
            </a:r>
          </a:p>
          <a:p>
            <a:r>
              <a:rPr lang="ru-RU" dirty="0" smtClean="0"/>
              <a:t>Также требуют постоянной актуализации и обладают возможностью </a:t>
            </a:r>
            <a:r>
              <a:rPr lang="ru-RU" dirty="0" err="1" smtClean="0"/>
              <a:t>самоактуализации</a:t>
            </a:r>
            <a:r>
              <a:rPr lang="ru-RU" dirty="0" smtClean="0"/>
              <a:t> при выходе новых версий.</a:t>
            </a:r>
          </a:p>
          <a:p>
            <a:r>
              <a:rPr lang="ru-RU" dirty="0" smtClean="0"/>
              <a:t>Распространяются бесплатно.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Дополнения </a:t>
            </a:r>
            <a:r>
              <a:rPr lang="en-US" dirty="0" smtClean="0"/>
              <a:t>/</a:t>
            </a:r>
            <a:r>
              <a:rPr lang="ru-RU" dirty="0" smtClean="0"/>
              <a:t>расширения  браузеров (</a:t>
            </a:r>
            <a:r>
              <a:rPr lang="en-US" dirty="0" smtClean="0"/>
              <a:t>add-ons</a:t>
            </a:r>
            <a:r>
              <a:rPr lang="ru-RU" dirty="0" smtClean="0"/>
              <a:t>)</a:t>
            </a: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714348" y="2214554"/>
            <a:ext cx="7772400" cy="1524000"/>
          </a:xfrm>
          <a:noFill/>
          <a:ln/>
        </p:spPr>
        <p:txBody>
          <a:bodyPr>
            <a:normAutofit fontScale="90000"/>
          </a:bodyPr>
          <a:lstStyle/>
          <a:p>
            <a:r>
              <a:rPr lang="ru-RU" sz="5300" dirty="0" smtClean="0">
                <a:solidFill>
                  <a:srgbClr val="CF0E30"/>
                </a:solidFill>
                <a:latin typeface="PragmaticaKMM" charset="0"/>
              </a:rPr>
              <a:t>Спасибо </a:t>
            </a:r>
            <a:r>
              <a:rPr lang="ru-RU" sz="5300" dirty="0">
                <a:solidFill>
                  <a:srgbClr val="CF0E30"/>
                </a:solidFill>
                <a:latin typeface="PragmaticaKMM" charset="0"/>
              </a:rPr>
              <a:t>за внимание</a:t>
            </a:r>
            <a:r>
              <a:rPr lang="en-US" sz="5300" dirty="0">
                <a:solidFill>
                  <a:srgbClr val="CF0E30"/>
                </a:solidFill>
                <a:latin typeface="PragmaticaKMM" charset="0"/>
              </a:rPr>
              <a:t>!</a:t>
            </a:r>
            <a:r>
              <a:rPr lang="ru-RU" dirty="0">
                <a:latin typeface="PragmaticaKMM" charset="0"/>
              </a:rPr>
              <a:t/>
            </a:r>
            <a:br>
              <a:rPr lang="ru-RU" dirty="0">
                <a:latin typeface="PragmaticaKMM" charset="0"/>
              </a:rPr>
            </a:br>
            <a:r>
              <a:rPr lang="ru-RU" dirty="0" smtClean="0">
                <a:latin typeface="PragmaticaKMM" charset="0"/>
              </a:rPr>
              <a:t/>
            </a:r>
            <a:br>
              <a:rPr lang="ru-RU" dirty="0" smtClean="0">
                <a:latin typeface="PragmaticaKMM" charset="0"/>
              </a:rPr>
            </a:br>
            <a:r>
              <a:rPr lang="ru-RU" sz="4000" dirty="0">
                <a:latin typeface="PragmaticaKMM" charset="0"/>
              </a:rPr>
              <a:t/>
            </a:r>
            <a:br>
              <a:rPr lang="ru-RU" sz="4000" dirty="0">
                <a:latin typeface="PragmaticaKMM" charset="0"/>
              </a:rPr>
            </a:br>
            <a:r>
              <a:rPr lang="ru-RU" sz="4000" dirty="0" smtClean="0">
                <a:latin typeface="PragmaticaKMM" charset="0"/>
              </a:rPr>
              <a:t/>
            </a:r>
            <a:br>
              <a:rPr lang="ru-RU" sz="4000" dirty="0" smtClean="0">
                <a:latin typeface="PragmaticaKMM" charset="0"/>
              </a:rPr>
            </a:br>
            <a:r>
              <a:rPr lang="ru-RU" sz="3600" i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PragmaticaKMM" charset="0"/>
              </a:rPr>
              <a:t>Степанов</a:t>
            </a:r>
            <a:br>
              <a:rPr lang="ru-RU" sz="3600" i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PragmaticaKMM" charset="0"/>
              </a:rPr>
            </a:br>
            <a:r>
              <a:rPr lang="ru-RU" sz="3600" i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PragmaticaKMM" charset="0"/>
              </a:rPr>
              <a:t>Вадим Константинович </a:t>
            </a:r>
            <a:endParaRPr lang="ru-RU" sz="3600" i="1" dirty="0">
              <a:solidFill>
                <a:schemeClr val="accent3">
                  <a:lumMod val="60000"/>
                  <a:lumOff val="40000"/>
                </a:schemeClr>
              </a:solidFill>
              <a:latin typeface="PragmaticaKMM Cyr" charset="-52"/>
            </a:endParaRP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4414" y="5838049"/>
            <a:ext cx="6856437" cy="1019951"/>
          </a:xfrm>
          <a:noFill/>
          <a:ln/>
        </p:spPr>
        <p:txBody>
          <a:bodyPr>
            <a:normAutofit lnSpcReduction="10000"/>
          </a:bodyPr>
          <a:lstStyle/>
          <a:p>
            <a:pPr algn="ctr">
              <a:lnSpc>
                <a:spcPct val="80000"/>
              </a:lnSpc>
              <a:buFont typeface="Monotype Sorts" charset="2"/>
              <a:buNone/>
            </a:pPr>
            <a:endParaRPr lang="ru-RU" sz="2400" dirty="0">
              <a:solidFill>
                <a:srgbClr val="FAFD00"/>
              </a:solidFill>
              <a:latin typeface="PragmaticaKMM" charset="0"/>
            </a:endParaRPr>
          </a:p>
          <a:p>
            <a:pPr algn="ctr">
              <a:lnSpc>
                <a:spcPct val="80000"/>
              </a:lnSpc>
              <a:buFont typeface="Monotype Sorts" charset="2"/>
              <a:buNone/>
            </a:pPr>
            <a:r>
              <a:rPr lang="ru-RU" sz="2400" i="1" dirty="0">
                <a:solidFill>
                  <a:schemeClr val="tx2">
                    <a:lumMod val="60000"/>
                    <a:lumOff val="40000"/>
                  </a:schemeClr>
                </a:solidFill>
                <a:latin typeface="PragmaticaKMM" charset="0"/>
              </a:rPr>
              <a:t>http://www.</a:t>
            </a:r>
            <a:r>
              <a:rPr lang="en-US" sz="2400" i="1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PragmaticaKMM" charset="0"/>
              </a:rPr>
              <a:t>vadimstepanov</a:t>
            </a:r>
            <a:r>
              <a:rPr lang="ru-RU" sz="2400" i="1" dirty="0">
                <a:solidFill>
                  <a:schemeClr val="tx2">
                    <a:lumMod val="60000"/>
                    <a:lumOff val="40000"/>
                  </a:schemeClr>
                </a:solidFill>
                <a:latin typeface="PragmaticaKMM" charset="0"/>
              </a:rPr>
              <a:t>.</a:t>
            </a:r>
            <a:r>
              <a:rPr lang="ru-RU" sz="2400" i="1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PragmaticaKMM" charset="0"/>
              </a:rPr>
              <a:t>ru</a:t>
            </a:r>
            <a:endParaRPr lang="ru-RU" sz="2400" i="1" dirty="0">
              <a:solidFill>
                <a:schemeClr val="tx2">
                  <a:lumMod val="60000"/>
                  <a:lumOff val="40000"/>
                </a:schemeClr>
              </a:solidFill>
              <a:latin typeface="PragmaticaKMM" charset="0"/>
            </a:endParaRPr>
          </a:p>
          <a:p>
            <a:pPr algn="ctr">
              <a:lnSpc>
                <a:spcPct val="80000"/>
              </a:lnSpc>
              <a:buFont typeface="Monotype Sorts" charset="2"/>
              <a:buNone/>
            </a:pPr>
            <a:r>
              <a:rPr lang="ru-RU" sz="2400" i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PragmaticaKMM" charset="0"/>
              </a:rPr>
              <a:t>stepanov@</a:t>
            </a:r>
            <a:r>
              <a:rPr lang="en-US" sz="2400" i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PragmaticaKMM" charset="0"/>
              </a:rPr>
              <a:t>vadimstepanov</a:t>
            </a:r>
            <a:r>
              <a:rPr lang="ru-RU" sz="2400" i="1" dirty="0">
                <a:solidFill>
                  <a:schemeClr val="tx2">
                    <a:lumMod val="60000"/>
                    <a:lumOff val="40000"/>
                  </a:schemeClr>
                </a:solidFill>
                <a:latin typeface="PragmaticaKMM" charset="0"/>
              </a:rPr>
              <a:t>.</a:t>
            </a:r>
            <a:r>
              <a:rPr lang="ru-RU" sz="2400" i="1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PragmaticaKMM" charset="0"/>
              </a:rPr>
              <a:t>ru</a:t>
            </a:r>
            <a:endParaRPr lang="ru-RU" sz="2400" i="1" dirty="0">
              <a:solidFill>
                <a:schemeClr val="tx2">
                  <a:lumMod val="60000"/>
                  <a:lumOff val="40000"/>
                </a:schemeClr>
              </a:solidFill>
              <a:latin typeface="PragmaticaKMM" charset="0"/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 smtClean="0"/>
              <a:t>Программы-браузеры («</a:t>
            </a:r>
            <a:r>
              <a:rPr lang="ru-RU" sz="2800" dirty="0" err="1" smtClean="0"/>
              <a:t>просмотрщики</a:t>
            </a:r>
            <a:r>
              <a:rPr lang="ru-RU" sz="2800" dirty="0" smtClean="0"/>
              <a:t>» или «обозреватели») </a:t>
            </a:r>
          </a:p>
        </p:txBody>
      </p:sp>
      <p:pic>
        <p:nvPicPr>
          <p:cNvPr id="9219" name="Содержимое 4" descr="browsers-5main.jpg"/>
          <p:cNvPicPr>
            <a:picLocks noGrp="1" noChangeAspect="1"/>
          </p:cNvPicPr>
          <p:nvPr>
            <p:ph sz="quarter" idx="13"/>
          </p:nvPr>
        </p:nvPicPr>
        <p:blipFill>
          <a:blip r:embed="rId2"/>
          <a:srcRect/>
          <a:stretch>
            <a:fillRect/>
          </a:stretch>
        </p:blipFill>
        <p:spPr>
          <a:xfrm>
            <a:off x="331788" y="2636838"/>
            <a:ext cx="4024312" cy="3149600"/>
          </a:xfrm>
        </p:spPr>
      </p:pic>
      <p:sp>
        <p:nvSpPr>
          <p:cNvPr id="11267" name="Текст 2"/>
          <p:cNvSpPr>
            <a:spLocks noGrp="1"/>
          </p:cNvSpPr>
          <p:nvPr>
            <p:ph sz="quarter" idx="14"/>
          </p:nvPr>
        </p:nvSpPr>
        <p:spPr>
          <a:xfrm>
            <a:off x="4500563" y="2492375"/>
            <a:ext cx="4319587" cy="3960813"/>
          </a:xfrm>
        </p:spPr>
        <p:txBody>
          <a:bodyPr rtlCol="0">
            <a:normAutofit fontScale="92500" lnSpcReduction="10000"/>
          </a:bodyPr>
          <a:lstStyle/>
          <a:p>
            <a:pPr marL="274320" indent="-274320" fontAlgn="auto">
              <a:spcAft>
                <a:spcPts val="0"/>
              </a:spcAft>
              <a:defRPr/>
            </a:pPr>
            <a:r>
              <a:rPr lang="en-US" b="1" dirty="0" smtClean="0"/>
              <a:t>Internet Explorer </a:t>
            </a:r>
            <a:r>
              <a:rPr lang="en-US" dirty="0" smtClean="0"/>
              <a:t>(Microsoft Corporation);</a:t>
            </a:r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en-US" b="1" dirty="0" err="1" smtClean="0"/>
              <a:t>FireFox</a:t>
            </a:r>
            <a:r>
              <a:rPr lang="en-US" b="1" dirty="0" smtClean="0"/>
              <a:t> </a:t>
            </a:r>
            <a:r>
              <a:rPr lang="en-US" dirty="0" smtClean="0"/>
              <a:t>(</a:t>
            </a:r>
            <a:r>
              <a:rPr lang="ru-RU" dirty="0" smtClean="0"/>
              <a:t>создается сетевым сообществом добровольцев на основе открытой лицензии);</a:t>
            </a:r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en-US" b="1" dirty="0" smtClean="0"/>
              <a:t>Google Chrome</a:t>
            </a:r>
            <a:r>
              <a:rPr lang="en-US" dirty="0" smtClean="0"/>
              <a:t> (Google Inc.)</a:t>
            </a:r>
            <a:r>
              <a:rPr lang="ru-RU" dirty="0" smtClean="0"/>
              <a:t>;</a:t>
            </a:r>
            <a:endParaRPr lang="en-US" dirty="0" smtClean="0"/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en-US" b="1" dirty="0" smtClean="0"/>
              <a:t>Safari </a:t>
            </a:r>
            <a:r>
              <a:rPr lang="en-US" dirty="0" smtClean="0"/>
              <a:t>(Apple Computers);</a:t>
            </a:r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en-US" b="1" dirty="0" smtClean="0"/>
              <a:t>Opera</a:t>
            </a:r>
            <a:r>
              <a:rPr lang="en-US" dirty="0" smtClean="0"/>
              <a:t> (Opera Software ASA)</a:t>
            </a:r>
            <a:r>
              <a:rPr lang="ru-RU" dirty="0" smtClean="0"/>
              <a:t>.</a:t>
            </a:r>
            <a:endParaRPr lang="en-US" dirty="0" smtClean="0"/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ru-RU" sz="2000" i="1" dirty="0" smtClean="0"/>
              <a:t>Текущая популярность браузеров от компании </a:t>
            </a:r>
            <a:r>
              <a:rPr lang="en-US" sz="2000" i="1" dirty="0" smtClean="0"/>
              <a:t>Net Applications</a:t>
            </a:r>
            <a:r>
              <a:rPr lang="ru-RU" sz="2000" i="1" dirty="0" smtClean="0"/>
              <a:t> - </a:t>
            </a:r>
            <a:r>
              <a:rPr lang="en-US" sz="2000" i="1" dirty="0" smtClean="0">
                <a:hlinkClick r:id="rId3"/>
              </a:rPr>
              <a:t>Market Share</a:t>
            </a:r>
            <a:r>
              <a:rPr lang="ru-RU" sz="2000" i="1" dirty="0" smtClean="0"/>
              <a:t>.</a:t>
            </a: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marL="274320" indent="-274320" fontAlgn="auto">
              <a:spcAft>
                <a:spcPts val="0"/>
              </a:spcAft>
              <a:defRPr/>
            </a:pPr>
            <a:r>
              <a:rPr lang="ru-RU" dirty="0" smtClean="0"/>
              <a:t>Основную ценность Интернет составляют его пользователи - как потенциальные потребители рекламных объявлений и объекты более тонких методов воздействия. Браузеры способны собирать данные о пользователях и передавать их рекламодателям. </a:t>
            </a:r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ru-RU" dirty="0" smtClean="0"/>
              <a:t>Именно поэтому все браузеры, в создание которых вкладываются серьезные финансовые затраты, распространяются бесплатно. </a:t>
            </a:r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ru-RU" dirty="0" smtClean="0"/>
              <a:t>Привлечение пользователя к использованию  «своего» браузера = привлечению к себе еще одного потенциального клиента.</a:t>
            </a:r>
          </a:p>
          <a:p>
            <a:pPr marL="274320" indent="-274320" fontAlgn="auto">
              <a:spcAft>
                <a:spcPts val="0"/>
              </a:spcAft>
              <a:defRPr/>
            </a:pPr>
            <a:endParaRPr lang="ru-RU" dirty="0" smtClean="0"/>
          </a:p>
          <a:p>
            <a:pPr marL="274320" indent="-274320" fontAlgn="auto"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0243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Причина важности браузеров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Содержимое 2"/>
          <p:cNvSpPr>
            <a:spLocks noGrp="1"/>
          </p:cNvSpPr>
          <p:nvPr>
            <p:ph idx="1"/>
          </p:nvPr>
        </p:nvSpPr>
        <p:spPr>
          <a:xfrm>
            <a:off x="857224" y="2285992"/>
            <a:ext cx="7423176" cy="3840171"/>
          </a:xfrm>
        </p:spPr>
        <p:txBody>
          <a:bodyPr rtlCol="0">
            <a:normAutofit lnSpcReduction="10000"/>
          </a:bodyPr>
          <a:lstStyle/>
          <a:p>
            <a:pPr marL="274320" indent="-274320" fontAlgn="auto">
              <a:spcAft>
                <a:spcPts val="0"/>
              </a:spcAft>
              <a:defRPr/>
            </a:pPr>
            <a:r>
              <a:rPr lang="ru-RU" dirty="0" smtClean="0"/>
              <a:t>Достоинства:</a:t>
            </a:r>
          </a:p>
          <a:p>
            <a:pPr lvl="1" indent="-274320" fontAlgn="auto">
              <a:spcAft>
                <a:spcPts val="0"/>
              </a:spcAft>
              <a:defRPr/>
            </a:pPr>
            <a:r>
              <a:rPr lang="ru-RU" dirty="0" smtClean="0"/>
              <a:t>Поддерживается всеми сайтами.</a:t>
            </a:r>
          </a:p>
          <a:p>
            <a:pPr lvl="1" indent="-274320" fontAlgn="auto">
              <a:spcAft>
                <a:spcPts val="0"/>
              </a:spcAft>
              <a:defRPr/>
            </a:pPr>
            <a:r>
              <a:rPr lang="ru-RU" dirty="0" smtClean="0"/>
              <a:t>Хорошее взаимодействие с ОС </a:t>
            </a:r>
            <a:r>
              <a:rPr lang="en-US" dirty="0" smtClean="0"/>
              <a:t>Windows (</a:t>
            </a:r>
            <a:r>
              <a:rPr lang="ru-RU" dirty="0" smtClean="0"/>
              <a:t>прежде всего, с элементами </a:t>
            </a:r>
            <a:r>
              <a:rPr lang="en-US" b="1" dirty="0" smtClean="0"/>
              <a:t>ActiveX</a:t>
            </a:r>
            <a:r>
              <a:rPr lang="en-US" dirty="0" smtClean="0"/>
              <a:t>)</a:t>
            </a:r>
            <a:r>
              <a:rPr lang="ru-RU" dirty="0" smtClean="0"/>
              <a:t>.</a:t>
            </a:r>
          </a:p>
          <a:p>
            <a:pPr lvl="1" indent="-274320" fontAlgn="auto">
              <a:spcAft>
                <a:spcPts val="0"/>
              </a:spcAft>
              <a:defRPr/>
            </a:pPr>
            <a:r>
              <a:rPr lang="ru-RU" dirty="0" smtClean="0"/>
              <a:t>Встроенный переводчик  и проверка правописания.</a:t>
            </a:r>
            <a:endParaRPr lang="en-US" dirty="0" smtClean="0"/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ru-RU" dirty="0" smtClean="0"/>
              <a:t>Недостатки:</a:t>
            </a:r>
          </a:p>
          <a:p>
            <a:pPr lvl="1" indent="-274320" fontAlgn="auto">
              <a:spcAft>
                <a:spcPts val="0"/>
              </a:spcAft>
              <a:defRPr/>
            </a:pPr>
            <a:r>
              <a:rPr lang="ru-RU" dirty="0" smtClean="0"/>
              <a:t>Поддерживается только версиями </a:t>
            </a:r>
            <a:r>
              <a:rPr lang="en-US" dirty="0" smtClean="0"/>
              <a:t>Windows 7/8</a:t>
            </a:r>
            <a:r>
              <a:rPr lang="ru-RU" dirty="0" smtClean="0"/>
              <a:t>.</a:t>
            </a:r>
            <a:endParaRPr lang="en-US" dirty="0" smtClean="0"/>
          </a:p>
          <a:p>
            <a:pPr lvl="1" indent="-274320" fontAlgn="auto">
              <a:spcAft>
                <a:spcPts val="0"/>
              </a:spcAft>
              <a:defRPr/>
            </a:pPr>
            <a:r>
              <a:rPr lang="ru-RU" dirty="0" smtClean="0"/>
              <a:t>Невысокая скорость загрузки страниц</a:t>
            </a:r>
            <a:r>
              <a:rPr lang="en-US" dirty="0" smtClean="0"/>
              <a:t> HTML5</a:t>
            </a:r>
            <a:r>
              <a:rPr lang="ru-RU" dirty="0" smtClean="0"/>
              <a:t>.</a:t>
            </a:r>
          </a:p>
          <a:p>
            <a:pPr lvl="1" indent="-274320" fontAlgn="auto">
              <a:spcAft>
                <a:spcPts val="0"/>
              </a:spcAft>
              <a:defRPr/>
            </a:pPr>
            <a:r>
              <a:rPr lang="ru-RU" dirty="0" smtClean="0"/>
              <a:t>Нестабильность работы (частые «падения») .</a:t>
            </a:r>
          </a:p>
          <a:p>
            <a:pPr lvl="1" indent="-274320" fontAlgn="auto">
              <a:spcAft>
                <a:spcPts val="0"/>
              </a:spcAft>
              <a:defRPr/>
            </a:pPr>
            <a:r>
              <a:rPr lang="ru-RU" dirty="0" smtClean="0"/>
              <a:t>Проблемы с безопасностью.</a:t>
            </a:r>
          </a:p>
          <a:p>
            <a:pPr lvl="1" indent="-274320" fontAlgn="auto">
              <a:spcAft>
                <a:spcPts val="0"/>
              </a:spcAft>
              <a:defRPr/>
            </a:pPr>
            <a:endParaRPr lang="ru-RU" dirty="0" smtClean="0"/>
          </a:p>
        </p:txBody>
      </p:sp>
      <p:sp>
        <p:nvSpPr>
          <p:cNvPr id="1126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Internet Explorer</a:t>
            </a:r>
            <a:r>
              <a:rPr lang="ru-RU" b="1" dirty="0" smtClean="0"/>
              <a:t> (</a:t>
            </a:r>
            <a:r>
              <a:rPr lang="en-US" b="1" dirty="0" smtClean="0"/>
              <a:t>10.0</a:t>
            </a:r>
            <a:r>
              <a:rPr lang="ru-RU" b="1" dirty="0" smtClean="0"/>
              <a:t>)</a:t>
            </a: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Достоинства:</a:t>
            </a:r>
          </a:p>
          <a:p>
            <a:pPr lvl="1"/>
            <a:r>
              <a:rPr lang="ru-RU" dirty="0" smtClean="0"/>
              <a:t>Наличие огромного числа расширений.</a:t>
            </a:r>
            <a:endParaRPr lang="en-US" dirty="0" smtClean="0"/>
          </a:p>
          <a:p>
            <a:pPr lvl="1"/>
            <a:r>
              <a:rPr lang="ru-RU" dirty="0" smtClean="0"/>
              <a:t>Хорошая «защита от падений».</a:t>
            </a:r>
          </a:p>
          <a:p>
            <a:pPr lvl="1"/>
            <a:r>
              <a:rPr lang="ru-RU" dirty="0" smtClean="0"/>
              <a:t>Быстрое устранение обнаруженных уязвимостей (частый выход обновлений).</a:t>
            </a:r>
          </a:p>
          <a:p>
            <a:pPr lvl="1"/>
            <a:r>
              <a:rPr lang="ru-RU" dirty="0" smtClean="0"/>
              <a:t>Наличие встроенного модуля просмотра </a:t>
            </a:r>
            <a:r>
              <a:rPr lang="en-US" dirty="0" smtClean="0"/>
              <a:t>PDF</a:t>
            </a:r>
            <a:r>
              <a:rPr lang="ru-RU" dirty="0" smtClean="0"/>
              <a:t>-файлов</a:t>
            </a:r>
          </a:p>
          <a:p>
            <a:r>
              <a:rPr lang="ru-RU" dirty="0" smtClean="0"/>
              <a:t>Недостатки:</a:t>
            </a:r>
          </a:p>
          <a:p>
            <a:pPr lvl="1"/>
            <a:r>
              <a:rPr lang="ru-RU" dirty="0" smtClean="0"/>
              <a:t>Высокая требовательность к системным ресурсам.</a:t>
            </a:r>
          </a:p>
          <a:p>
            <a:endParaRPr lang="ru-RU" dirty="0" smtClean="0"/>
          </a:p>
        </p:txBody>
      </p:sp>
      <p:sp>
        <p:nvSpPr>
          <p:cNvPr id="1229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FireFox</a:t>
            </a:r>
            <a:r>
              <a:rPr lang="ru-RU" b="1" dirty="0" smtClean="0"/>
              <a:t> (</a:t>
            </a:r>
            <a:r>
              <a:rPr lang="ru-RU" b="1" dirty="0" smtClean="0"/>
              <a:t>25</a:t>
            </a:r>
            <a:r>
              <a:rPr lang="en-US" b="1" dirty="0" smtClean="0"/>
              <a:t>.0</a:t>
            </a:r>
            <a:r>
              <a:rPr lang="ru-RU" b="1" dirty="0" smtClean="0"/>
              <a:t>.1)</a:t>
            </a: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Содержимое 2"/>
          <p:cNvSpPr>
            <a:spLocks noGrp="1"/>
          </p:cNvSpPr>
          <p:nvPr>
            <p:ph idx="1"/>
          </p:nvPr>
        </p:nvSpPr>
        <p:spPr>
          <a:xfrm>
            <a:off x="857224" y="2357430"/>
            <a:ext cx="7423176" cy="4071966"/>
          </a:xfrm>
        </p:spPr>
        <p:txBody>
          <a:bodyPr rtlCol="0">
            <a:normAutofit fontScale="92500" lnSpcReduction="20000"/>
          </a:bodyPr>
          <a:lstStyle/>
          <a:p>
            <a:pPr marL="274320" indent="-274320" fontAlgn="auto">
              <a:spcAft>
                <a:spcPts val="0"/>
              </a:spcAft>
              <a:defRPr/>
            </a:pPr>
            <a:r>
              <a:rPr lang="ru-RU" dirty="0" smtClean="0"/>
              <a:t>Достоинства:</a:t>
            </a:r>
          </a:p>
          <a:p>
            <a:pPr lvl="1" indent="-274320" fontAlgn="auto">
              <a:spcAft>
                <a:spcPts val="0"/>
              </a:spcAft>
              <a:defRPr/>
            </a:pPr>
            <a:r>
              <a:rPr lang="ru-RU" dirty="0" smtClean="0"/>
              <a:t>Способность воспроизводить большинства форматов без установки плагинов. </a:t>
            </a:r>
          </a:p>
          <a:p>
            <a:pPr lvl="1" indent="-274320" fontAlgn="auto">
              <a:spcAft>
                <a:spcPts val="0"/>
              </a:spcAft>
              <a:defRPr/>
            </a:pPr>
            <a:r>
              <a:rPr lang="ru-RU" dirty="0" smtClean="0"/>
              <a:t>Высокая скорость загрузки страниц, в том числе и быстрая обработка внедренных в страницы </a:t>
            </a:r>
            <a:r>
              <a:rPr lang="en-US" dirty="0" smtClean="0"/>
              <a:t>java-</a:t>
            </a:r>
            <a:r>
              <a:rPr lang="ru-RU" dirty="0" smtClean="0"/>
              <a:t>приложений.</a:t>
            </a:r>
          </a:p>
          <a:p>
            <a:pPr lvl="1" indent="-274320" fontAlgn="auto">
              <a:spcAft>
                <a:spcPts val="0"/>
              </a:spcAft>
              <a:defRPr/>
            </a:pPr>
            <a:r>
              <a:rPr lang="ru-RU" dirty="0" smtClean="0"/>
              <a:t>Высокая надежность работы.</a:t>
            </a:r>
          </a:p>
          <a:p>
            <a:pPr lvl="1" indent="-274320" fontAlgn="auto">
              <a:spcAft>
                <a:spcPts val="0"/>
              </a:spcAft>
              <a:defRPr/>
            </a:pPr>
            <a:r>
              <a:rPr lang="ru-RU" dirty="0" smtClean="0"/>
              <a:t>Встроенный многоязыковой переводчик.</a:t>
            </a:r>
            <a:endParaRPr lang="en-US" dirty="0" smtClean="0"/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ru-RU" dirty="0" smtClean="0"/>
              <a:t>Недостатки:</a:t>
            </a:r>
          </a:p>
          <a:p>
            <a:pPr lvl="1" indent="-274320" fontAlgn="auto">
              <a:spcAft>
                <a:spcPts val="0"/>
              </a:spcAft>
              <a:defRPr/>
            </a:pPr>
            <a:r>
              <a:rPr lang="ru-RU" dirty="0" smtClean="0"/>
              <a:t>Излишне минимизированный интерфейс и сложность настройки.</a:t>
            </a:r>
          </a:p>
          <a:p>
            <a:pPr lvl="1" indent="-274320" fontAlgn="auto">
              <a:spcAft>
                <a:spcPts val="0"/>
              </a:spcAft>
              <a:defRPr/>
            </a:pPr>
            <a:r>
              <a:rPr lang="ru-RU" dirty="0" smtClean="0"/>
              <a:t>Меньшее число расширений</a:t>
            </a:r>
            <a:r>
              <a:rPr lang="en-US" dirty="0" smtClean="0"/>
              <a:t> (</a:t>
            </a:r>
            <a:r>
              <a:rPr lang="ru-RU" dirty="0" smtClean="0"/>
              <a:t>по сравнению с </a:t>
            </a:r>
            <a:r>
              <a:rPr lang="en-US" dirty="0" smtClean="0"/>
              <a:t>FireFox)</a:t>
            </a:r>
            <a:r>
              <a:rPr lang="ru-RU" dirty="0" smtClean="0"/>
              <a:t>.</a:t>
            </a:r>
          </a:p>
          <a:p>
            <a:pPr lvl="1" indent="-274320" fontAlgn="auto">
              <a:spcAft>
                <a:spcPts val="0"/>
              </a:spcAft>
              <a:defRPr/>
            </a:pPr>
            <a:r>
              <a:rPr lang="ru-RU" dirty="0" smtClean="0"/>
              <a:t>Постоянная отправка всех сведений о пользователях в </a:t>
            </a:r>
            <a:r>
              <a:rPr lang="en-US" dirty="0" smtClean="0"/>
              <a:t>Google</a:t>
            </a:r>
            <a:r>
              <a:rPr lang="ru-RU" dirty="0" smtClean="0"/>
              <a:t>.</a:t>
            </a:r>
          </a:p>
          <a:p>
            <a:pPr marL="274320" indent="-274320" fontAlgn="auto">
              <a:spcAft>
                <a:spcPts val="0"/>
              </a:spcAft>
              <a:defRPr/>
            </a:pPr>
            <a:endParaRPr lang="ru-RU" dirty="0" smtClean="0"/>
          </a:p>
        </p:txBody>
      </p:sp>
      <p:sp>
        <p:nvSpPr>
          <p:cNvPr id="1331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Google Chrome</a:t>
            </a:r>
            <a:r>
              <a:rPr lang="ru-RU" b="1" dirty="0" smtClean="0"/>
              <a:t> (29.0)</a:t>
            </a: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 tmFilter="0, 0; .2, .5; .8, .5; 1, 0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500" autoRev="1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Содержимое 2"/>
          <p:cNvSpPr>
            <a:spLocks noGrp="1"/>
          </p:cNvSpPr>
          <p:nvPr>
            <p:ph idx="1"/>
          </p:nvPr>
        </p:nvSpPr>
        <p:spPr>
          <a:xfrm>
            <a:off x="857224" y="2357430"/>
            <a:ext cx="7408862" cy="3451225"/>
          </a:xfrm>
        </p:spPr>
        <p:txBody>
          <a:bodyPr/>
          <a:lstStyle/>
          <a:p>
            <a:r>
              <a:rPr lang="ru-RU" dirty="0" smtClean="0"/>
              <a:t>Достоинства:</a:t>
            </a:r>
          </a:p>
          <a:p>
            <a:pPr lvl="1"/>
            <a:r>
              <a:rPr lang="ru-RU" dirty="0" smtClean="0"/>
              <a:t>Изящный интерфейс</a:t>
            </a:r>
            <a:r>
              <a:rPr lang="en-US" dirty="0" smtClean="0"/>
              <a:t> (</a:t>
            </a:r>
            <a:r>
              <a:rPr lang="ru-RU" dirty="0" smtClean="0"/>
              <a:t>система сглаживания шрифтов </a:t>
            </a:r>
            <a:r>
              <a:rPr lang="en-US" dirty="0" smtClean="0"/>
              <a:t>Apple)</a:t>
            </a:r>
            <a:r>
              <a:rPr lang="ru-RU" dirty="0" smtClean="0"/>
              <a:t>.</a:t>
            </a:r>
          </a:p>
          <a:p>
            <a:pPr lvl="1"/>
            <a:r>
              <a:rPr lang="ru-RU" dirty="0" smtClean="0"/>
              <a:t>Высокая устойчивость при работе с разными вкладками.</a:t>
            </a:r>
          </a:p>
          <a:p>
            <a:pPr lvl="1"/>
            <a:r>
              <a:rPr lang="ru-RU" dirty="0" smtClean="0"/>
              <a:t>Высокий уровень безопасности за счет блокирования потенциально опасных </a:t>
            </a:r>
            <a:r>
              <a:rPr lang="en-US" dirty="0" smtClean="0"/>
              <a:t>flash-</a:t>
            </a:r>
            <a:r>
              <a:rPr lang="ru-RU" dirty="0" smtClean="0"/>
              <a:t>приложений.</a:t>
            </a:r>
          </a:p>
          <a:p>
            <a:r>
              <a:rPr lang="ru-RU" dirty="0" smtClean="0"/>
              <a:t>Недостатки:</a:t>
            </a:r>
          </a:p>
          <a:p>
            <a:pPr lvl="1"/>
            <a:r>
              <a:rPr lang="ru-RU" dirty="0" smtClean="0"/>
              <a:t>Медленная скорость загрузки страниц.</a:t>
            </a:r>
          </a:p>
          <a:p>
            <a:pPr lvl="1"/>
            <a:r>
              <a:rPr lang="ru-RU" dirty="0" smtClean="0"/>
              <a:t>Отсутствие обновлений уже долгий период времени.</a:t>
            </a:r>
          </a:p>
          <a:p>
            <a:pPr lvl="1"/>
            <a:r>
              <a:rPr lang="ru-RU" dirty="0" smtClean="0"/>
              <a:t>Минимум расширений.</a:t>
            </a:r>
          </a:p>
          <a:p>
            <a:endParaRPr lang="ru-RU" dirty="0" smtClean="0"/>
          </a:p>
          <a:p>
            <a:endParaRPr lang="ru-RU" dirty="0" smtClean="0"/>
          </a:p>
        </p:txBody>
      </p:sp>
      <p:sp>
        <p:nvSpPr>
          <p:cNvPr id="1433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Safari (5.</a:t>
            </a:r>
            <a:r>
              <a:rPr lang="ru-RU" b="1" dirty="0" smtClean="0"/>
              <a:t>1.7</a:t>
            </a:r>
            <a:r>
              <a:rPr lang="en-US" b="1" dirty="0" smtClean="0"/>
              <a:t>)</a:t>
            </a: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Содержимое 2"/>
          <p:cNvSpPr>
            <a:spLocks noGrp="1"/>
          </p:cNvSpPr>
          <p:nvPr>
            <p:ph idx="1"/>
          </p:nvPr>
        </p:nvSpPr>
        <p:spPr>
          <a:xfrm>
            <a:off x="857224" y="2285992"/>
            <a:ext cx="7423176" cy="4071966"/>
          </a:xfrm>
        </p:spPr>
        <p:txBody>
          <a:bodyPr rtlCol="0">
            <a:normAutofit/>
          </a:bodyPr>
          <a:lstStyle/>
          <a:p>
            <a:pPr marL="274320" indent="-274320" fontAlgn="auto">
              <a:spcAft>
                <a:spcPts val="0"/>
              </a:spcAft>
              <a:defRPr/>
            </a:pPr>
            <a:r>
              <a:rPr lang="ru-RU" dirty="0" smtClean="0"/>
              <a:t>Достоинства:</a:t>
            </a:r>
          </a:p>
          <a:p>
            <a:pPr lvl="1" indent="-274320" fontAlgn="auto">
              <a:spcAft>
                <a:spcPts val="0"/>
              </a:spcAft>
              <a:defRPr/>
            </a:pPr>
            <a:r>
              <a:rPr lang="ru-RU" dirty="0" smtClean="0"/>
              <a:t>Высокая скорость загрузки страниц, в том числе и быстрая обработка внедренных в страницы </a:t>
            </a:r>
            <a:r>
              <a:rPr lang="en-US" dirty="0" smtClean="0"/>
              <a:t>java-</a:t>
            </a:r>
            <a:r>
              <a:rPr lang="ru-RU" dirty="0" smtClean="0"/>
              <a:t>приложений.</a:t>
            </a:r>
          </a:p>
          <a:p>
            <a:pPr lvl="1" indent="-274320" fontAlgn="auto">
              <a:spcAft>
                <a:spcPts val="0"/>
              </a:spcAft>
              <a:defRPr/>
            </a:pPr>
            <a:r>
              <a:rPr lang="ru-RU" dirty="0" smtClean="0"/>
              <a:t>Наличие большого числа сервисных возможностей (в т.ч. жесты мышью, голосовое управление).</a:t>
            </a:r>
            <a:endParaRPr lang="en-US" dirty="0" smtClean="0"/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ru-RU" dirty="0" smtClean="0"/>
              <a:t>Недостатки:</a:t>
            </a:r>
          </a:p>
          <a:p>
            <a:pPr lvl="1" indent="-274320" fontAlgn="auto">
              <a:spcAft>
                <a:spcPts val="0"/>
              </a:spcAft>
              <a:defRPr/>
            </a:pPr>
            <a:r>
              <a:rPr lang="ru-RU" dirty="0" smtClean="0"/>
              <a:t>Нестабильность работы при одновременном выполнении во вкладках разных задач.</a:t>
            </a:r>
          </a:p>
          <a:p>
            <a:pPr lvl="1" indent="-274320" fontAlgn="auto">
              <a:spcAft>
                <a:spcPts val="0"/>
              </a:spcAft>
              <a:defRPr/>
            </a:pPr>
            <a:r>
              <a:rPr lang="ru-RU" dirty="0" smtClean="0"/>
              <a:t>Сложность настройки интерфейса.</a:t>
            </a:r>
          </a:p>
          <a:p>
            <a:pPr lvl="1" indent="-274320" fontAlgn="auto">
              <a:spcAft>
                <a:spcPts val="0"/>
              </a:spcAft>
              <a:defRPr/>
            </a:pPr>
            <a:endParaRPr lang="ru-RU" sz="2400" dirty="0" smtClean="0"/>
          </a:p>
        </p:txBody>
      </p:sp>
      <p:sp>
        <p:nvSpPr>
          <p:cNvPr id="1536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Opera</a:t>
            </a:r>
            <a:r>
              <a:rPr lang="ru-RU" b="1" dirty="0" smtClean="0"/>
              <a:t> (12.16)</a:t>
            </a: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Содержимое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marL="274320" indent="-274320" fontAlgn="auto">
              <a:spcAft>
                <a:spcPts val="0"/>
              </a:spcAft>
              <a:defRPr/>
            </a:pPr>
            <a:r>
              <a:rPr lang="ru-RU" dirty="0" smtClean="0"/>
              <a:t>Запоминают наиболее посещаемые страницы  (составляют их рейтинги) и при набора адреса вручную подбирают наилучшие совпадения в закладках и истории просмотров.</a:t>
            </a:r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ru-RU" dirty="0" smtClean="0"/>
              <a:t>Осуществляют проверку грамотности при заполнении форм.</a:t>
            </a:r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ru-RU" dirty="0" smtClean="0"/>
              <a:t>Имеют встроенную систему предупреждения о ненадежных сайтах.</a:t>
            </a:r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ru-RU" dirty="0" smtClean="0"/>
              <a:t>Восстанавливают данные при сбоях в работе.</a:t>
            </a:r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ru-RU" dirty="0" smtClean="0"/>
              <a:t>Автоматически блокируют всплывающие окна.</a:t>
            </a:r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ru-RU" dirty="0" smtClean="0"/>
              <a:t>Имеют режим, скрывающий данные пользователя.</a:t>
            </a:r>
          </a:p>
        </p:txBody>
      </p:sp>
      <p:sp>
        <p:nvSpPr>
          <p:cNvPr id="1638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Поколение «умных» браузеров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2296</TotalTime>
  <Words>682</Words>
  <Application>Microsoft Office PowerPoint</Application>
  <PresentationFormat>Экран (4:3)</PresentationFormat>
  <Paragraphs>93</Paragraphs>
  <Slides>14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Волна</vt:lpstr>
      <vt:lpstr>Программное обеспечение для работы в Интернет </vt:lpstr>
      <vt:lpstr>Программы-браузеры («просмотрщики» или «обозреватели») </vt:lpstr>
      <vt:lpstr>Причина важности браузеров</vt:lpstr>
      <vt:lpstr>Internet Explorer (10.0)</vt:lpstr>
      <vt:lpstr>FireFox (25.0.1)</vt:lpstr>
      <vt:lpstr>Google Chrome (29.0)</vt:lpstr>
      <vt:lpstr>Safari (5.1.7)</vt:lpstr>
      <vt:lpstr>Opera (12.16)</vt:lpstr>
      <vt:lpstr>Поколение «умных» браузеров</vt:lpstr>
      <vt:lpstr>Требования по работе с браузерами:</vt:lpstr>
      <vt:lpstr>Встраиваемые модули (плагины)</vt:lpstr>
      <vt:lpstr>Основные плагины</vt:lpstr>
      <vt:lpstr>Дополнения /расширения  браузеров (add-ons)</vt:lpstr>
      <vt:lpstr>Спасибо за внимание!    Степанов Вадим Константинович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Программное обеспечение для работы в Интернет </dc:title>
  <dc:creator>Vadim Stepanov</dc:creator>
  <cp:lastModifiedBy>Vadim Stepanov</cp:lastModifiedBy>
  <cp:revision>196</cp:revision>
  <dcterms:created xsi:type="dcterms:W3CDTF">2010-09-24T10:18:04Z</dcterms:created>
  <dcterms:modified xsi:type="dcterms:W3CDTF">2013-11-17T20:14:34Z</dcterms:modified>
</cp:coreProperties>
</file>